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8" r:id="rId20"/>
    <p:sldId id="291" r:id="rId21"/>
    <p:sldId id="292" r:id="rId22"/>
    <p:sldId id="293" r:id="rId23"/>
    <p:sldId id="294" r:id="rId24"/>
    <p:sldId id="299" r:id="rId25"/>
    <p:sldId id="295" r:id="rId26"/>
    <p:sldId id="296" r:id="rId27"/>
    <p:sldId id="29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9789" autoAdjust="0"/>
    <p:restoredTop sz="94660"/>
  </p:normalViewPr>
  <p:slideViewPr>
    <p:cSldViewPr>
      <p:cViewPr varScale="1">
        <p:scale>
          <a:sx n="92" d="100"/>
          <a:sy n="92" d="100"/>
        </p:scale>
        <p:origin x="33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9F95E-D7D2-4228-B709-DA7DF0E8E8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0C815-389A-429B-BFF0-9451537C80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314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>
    <p:sndAc>
      <p:stSnd>
        <p:snd r:embed="rId1" name="whoosh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>
    <p:sndAc>
      <p:stSnd>
        <p:snd r:embed="rId1" name="whoosh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>
    <p:sndAc>
      <p:stSnd>
        <p:snd r:embed="rId1" name="whoosh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>
    <p:sndAc>
      <p:stSnd>
        <p:snd r:embed="rId1" name="whoosh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>
    <p:sndAc>
      <p:stSnd>
        <p:snd r:embed="rId1" name="whoosh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>
    <p:sndAc>
      <p:stSnd>
        <p:snd r:embed="rId1" name="whoosh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>
    <p:sndAc>
      <p:stSnd>
        <p:snd r:embed="rId1" name="whoosh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>
    <p:sndAc>
      <p:stSnd>
        <p:snd r:embed="rId1" name="whoosh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>
    <p:sndAc>
      <p:stSnd>
        <p:snd r:embed="rId1" name="whoosh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>
    <p:sndAc>
      <p:stSnd>
        <p:snd r:embed="rId1" name="whoosh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0">
    <p:sndAc>
      <p:stSnd>
        <p:snd r:embed="rId1" name="whoosh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7030A0"/>
          </a:fgClr>
          <a:bgClr>
            <a:schemeClr val="accent4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>
    <p:sndAc>
      <p:stSnd>
        <p:snd r:embed="rId13" name="whoosh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f720a0068dca922919d399eb794a8a4.jpg"/>
          <p:cNvPicPr>
            <a:picLocks noChangeAspect="1" noChangeArrowheads="1"/>
          </p:cNvPicPr>
          <p:nvPr/>
        </p:nvPicPr>
        <p:blipFill>
          <a:blip r:embed="rId3" cstate="print"/>
          <a:srcRect l="5383" t="43986" r="-21" b="27368"/>
          <a:stretch>
            <a:fillRect/>
          </a:stretch>
        </p:blipFill>
        <p:spPr bwMode="auto">
          <a:xfrm>
            <a:off x="0" y="0"/>
            <a:ext cx="5364088" cy="692696"/>
          </a:xfrm>
          <a:prstGeom prst="rect">
            <a:avLst/>
          </a:prstGeom>
          <a:noFill/>
        </p:spPr>
      </p:pic>
      <p:pic>
        <p:nvPicPr>
          <p:cNvPr id="4" name="Picture 2" descr="C:\Users\user\Desktop\2f720a0068dca922919d399eb794a8a4.jpg"/>
          <p:cNvPicPr>
            <a:picLocks noChangeAspect="1" noChangeArrowheads="1"/>
          </p:cNvPicPr>
          <p:nvPr/>
        </p:nvPicPr>
        <p:blipFill>
          <a:blip r:embed="rId3" cstate="print"/>
          <a:srcRect l="19357" t="43986" r="-21" b="27368"/>
          <a:stretch>
            <a:fillRect/>
          </a:stretch>
        </p:blipFill>
        <p:spPr bwMode="auto">
          <a:xfrm>
            <a:off x="4572000" y="0"/>
            <a:ext cx="4572000" cy="692696"/>
          </a:xfrm>
          <a:prstGeom prst="rect">
            <a:avLst/>
          </a:prstGeom>
          <a:noFill/>
        </p:spPr>
      </p:pic>
      <p:pic>
        <p:nvPicPr>
          <p:cNvPr id="1027" name="Picture 3" descr="C:\Users\user\Desktop\83839415.jpg"/>
          <p:cNvPicPr>
            <a:picLocks noChangeAspect="1" noChangeArrowheads="1"/>
          </p:cNvPicPr>
          <p:nvPr/>
        </p:nvPicPr>
        <p:blipFill>
          <a:blip r:embed="rId4" cstate="print"/>
          <a:srcRect b="4085"/>
          <a:stretch>
            <a:fillRect/>
          </a:stretch>
        </p:blipFill>
        <p:spPr bwMode="auto">
          <a:xfrm>
            <a:off x="-30029" y="0"/>
            <a:ext cx="4530021" cy="4509120"/>
          </a:xfrm>
          <a:prstGeom prst="rect">
            <a:avLst/>
          </a:prstGeom>
          <a:noFill/>
        </p:spPr>
      </p:pic>
      <p:pic>
        <p:nvPicPr>
          <p:cNvPr id="6" name="Picture 3" descr="C:\Users\user\Desktop\83839415.jpg"/>
          <p:cNvPicPr>
            <a:picLocks noChangeAspect="1" noChangeArrowheads="1"/>
          </p:cNvPicPr>
          <p:nvPr/>
        </p:nvPicPr>
        <p:blipFill>
          <a:blip r:embed="rId4" cstate="print"/>
          <a:srcRect b="4085"/>
          <a:stretch>
            <a:fillRect/>
          </a:stretch>
        </p:blipFill>
        <p:spPr bwMode="auto">
          <a:xfrm flipV="1">
            <a:off x="4499993" y="2235419"/>
            <a:ext cx="4644008" cy="4622581"/>
          </a:xfrm>
          <a:prstGeom prst="rect">
            <a:avLst/>
          </a:prstGeom>
          <a:noFill/>
        </p:spPr>
      </p:pic>
      <p:pic>
        <p:nvPicPr>
          <p:cNvPr id="1028" name="Picture 4" descr="C:\Users\user\Desktop\51367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4509120"/>
            <a:ext cx="2443336" cy="2443336"/>
          </a:xfrm>
          <a:prstGeom prst="rect">
            <a:avLst/>
          </a:prstGeom>
          <a:noFill/>
        </p:spPr>
      </p:pic>
      <p:pic>
        <p:nvPicPr>
          <p:cNvPr id="8" name="Picture 4" descr="C:\Users\user\Desktop\51367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-171400"/>
            <a:ext cx="2443336" cy="2443336"/>
          </a:xfrm>
          <a:prstGeom prst="rect">
            <a:avLst/>
          </a:prstGeom>
          <a:noFill/>
        </p:spPr>
      </p:pic>
      <p:pic>
        <p:nvPicPr>
          <p:cNvPr id="1029" name="Picture 5" descr="C:\Users\user\Desktop\belorussian-ethnic-ornament-seamless-pattern-vector-illustration-collection-balto-slavic-ornaments-50072677.jpg"/>
          <p:cNvPicPr>
            <a:picLocks noChangeAspect="1" noChangeArrowheads="1"/>
          </p:cNvPicPr>
          <p:nvPr/>
        </p:nvPicPr>
        <p:blipFill>
          <a:blip r:embed="rId6" cstate="print"/>
          <a:srcRect t="2974" r="1636"/>
          <a:stretch>
            <a:fillRect/>
          </a:stretch>
        </p:blipFill>
        <p:spPr bwMode="auto">
          <a:xfrm>
            <a:off x="0" y="4509120"/>
            <a:ext cx="2195736" cy="2348880"/>
          </a:xfrm>
          <a:prstGeom prst="rect">
            <a:avLst/>
          </a:prstGeom>
          <a:noFill/>
        </p:spPr>
      </p:pic>
      <p:pic>
        <p:nvPicPr>
          <p:cNvPr id="10" name="Picture 5" descr="C:\Users\user\Desktop\belorussian-ethnic-ornament-seamless-pattern-vector-illustration-collection-balto-slavic-ornaments-50072677.jpg"/>
          <p:cNvPicPr>
            <a:picLocks noChangeAspect="1" noChangeArrowheads="1"/>
          </p:cNvPicPr>
          <p:nvPr/>
        </p:nvPicPr>
        <p:blipFill>
          <a:blip r:embed="rId6" cstate="print"/>
          <a:srcRect l="3226" b="3663"/>
          <a:stretch>
            <a:fillRect/>
          </a:stretch>
        </p:blipFill>
        <p:spPr bwMode="auto">
          <a:xfrm>
            <a:off x="6876256" y="-171400"/>
            <a:ext cx="2267744" cy="244827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-30030" y="2636912"/>
            <a:ext cx="9210542" cy="120032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7200" b="1" spc="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медиа-АЛФАВИТ</a:t>
            </a:r>
            <a:endParaRPr lang="ru-RU" sz="7200" b="1" spc="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027073"/>
      </p:ext>
    </p:extLst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wallpaper4k.com/download.php?res=textures%2FWPNTZ8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" y="2473538"/>
            <a:ext cx="924734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1398" y="3501008"/>
            <a:ext cx="1008112" cy="1008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9.1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-95080"/>
            <a:ext cx="4794784" cy="3596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-50110"/>
            <a:ext cx="2663338" cy="355111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202" y="0"/>
            <a:ext cx="3132798" cy="5762845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4013281" y="3501008"/>
            <a:ext cx="1008112" cy="1008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9.2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436096" y="5329083"/>
            <a:ext cx="1008112" cy="1008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9.3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87975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http://www.wallpaper4k.com/download.php?res=textures%2FWPNTZ8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86" y="-12128"/>
            <a:ext cx="924734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www.wallpaper4k.com/download.php?res=textures%2FWPNTZ8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" y="2473538"/>
            <a:ext cx="924734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69" y="3419772"/>
            <a:ext cx="4656480" cy="34745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835" y="-17062"/>
            <a:ext cx="2604243" cy="34723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18" y="-16310"/>
            <a:ext cx="2666246" cy="3554995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21476" y="2420888"/>
            <a:ext cx="1282172" cy="11177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10.1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427984" y="2420888"/>
            <a:ext cx="1245496" cy="1008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10.2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369989" y="5886166"/>
            <a:ext cx="1245496" cy="1008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10.3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98679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wallpaper4k.com/download.php?res=textures%2FWPNTZ8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" y="2473538"/>
            <a:ext cx="924734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www.wallpaper4k.com/download.php?res=textures%2FWPNTZ86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56" y="0"/>
            <a:ext cx="926630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09430" y="3498774"/>
            <a:ext cx="1440160" cy="11521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11.1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61" y="-19195"/>
            <a:ext cx="4638824" cy="34791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89" y="20009"/>
            <a:ext cx="2605430" cy="34739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61" y="3442184"/>
            <a:ext cx="4638824" cy="3479118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481450" y="2275666"/>
            <a:ext cx="1440160" cy="11521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11.2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481450" y="5683803"/>
            <a:ext cx="1440160" cy="11521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11.3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72483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wallpaper4k.com/download.php?res=textures%2FWPNTZ86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-611" r="24078" b="1005"/>
          <a:stretch/>
        </p:blipFill>
        <p:spPr bwMode="auto">
          <a:xfrm>
            <a:off x="-23842" y="-70083"/>
            <a:ext cx="9204354" cy="695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04339" y="3212976"/>
            <a:ext cx="1584176" cy="122413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12.1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2625756" cy="35010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558" y="3504672"/>
            <a:ext cx="5114596" cy="3409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0"/>
            <a:ext cx="2643758" cy="3525011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841296" y="2026676"/>
            <a:ext cx="1584176" cy="122413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12.2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733260" y="5598502"/>
            <a:ext cx="1584176" cy="122413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12.3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73014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http://www.wallpaper4k.com/download.php?res=textures%2FWPNTZ86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-611" r="24078" b="1005"/>
          <a:stretch/>
        </p:blipFill>
        <p:spPr bwMode="auto">
          <a:xfrm>
            <a:off x="-23842" y="-70083"/>
            <a:ext cx="9204354" cy="695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G:\2016-09\IMG_0019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7634" y="3516471"/>
            <a:ext cx="4510870" cy="338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62040" y="3717032"/>
            <a:ext cx="1645664" cy="10081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13.1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53" y="116632"/>
            <a:ext cx="4557000" cy="3417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27" y="24489"/>
            <a:ext cx="2895786" cy="3861048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4211960" y="2566859"/>
            <a:ext cx="1645664" cy="10081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13.2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892213" y="5627055"/>
            <a:ext cx="1645664" cy="10081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13.3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01478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http://www.wallpaper4k.com/download.php?res=textures%2FWPNTZ86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-611" r="24078" b="1005"/>
          <a:stretch/>
        </p:blipFill>
        <p:spPr bwMode="auto">
          <a:xfrm>
            <a:off x="-23842" y="-70083"/>
            <a:ext cx="9204354" cy="695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68" y="3448673"/>
            <a:ext cx="4482609" cy="29884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3773" y="3682596"/>
            <a:ext cx="1365007" cy="5760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14.1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68" y="35161"/>
            <a:ext cx="4528335" cy="33962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48" y="-14380"/>
            <a:ext cx="2772732" cy="3696976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795000" y="2831587"/>
            <a:ext cx="1365007" cy="5760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14.2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679796" y="5861015"/>
            <a:ext cx="1365007" cy="5760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14.3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91144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wallpaper4k.com/download.php?res=textures%2FWPNTZ86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-611" r="24078" b="1005"/>
          <a:stretch/>
        </p:blipFill>
        <p:spPr bwMode="auto">
          <a:xfrm>
            <a:off x="-23842" y="-70083"/>
            <a:ext cx="9204354" cy="695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880" y="188640"/>
            <a:ext cx="3936437" cy="2952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388" y="3459345"/>
            <a:ext cx="4091947" cy="30689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344" y="721785"/>
            <a:ext cx="4330715" cy="2887144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-20101" y="3898667"/>
            <a:ext cx="1885350" cy="86409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15.1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211960" y="2728980"/>
            <a:ext cx="1331774" cy="7000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15.2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045975" y="5951269"/>
            <a:ext cx="1287673" cy="76608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15.3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63575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http://www.wallpaper4k.com/download.php?res=textures%2FWPNTZ86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-611" r="24078" b="1005"/>
          <a:stretch/>
        </p:blipFill>
        <p:spPr bwMode="auto">
          <a:xfrm>
            <a:off x="-23842" y="-70083"/>
            <a:ext cx="9204354" cy="695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86" y="-25694"/>
            <a:ext cx="5826435" cy="38842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-1"/>
            <a:ext cx="2915816" cy="388775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94"/>
            <a:ext cx="2915816" cy="3887755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81074" y="3645024"/>
            <a:ext cx="1986670" cy="1008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16.1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550956" y="3664536"/>
            <a:ext cx="1986670" cy="1008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16.2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803692" y="3697502"/>
            <a:ext cx="1986670" cy="1008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16.3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56788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http://www.wallpaper4k.com/download.php?res=textures%2FWPNTZ86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-611" r="24078" b="1005"/>
          <a:stretch/>
        </p:blipFill>
        <p:spPr bwMode="auto">
          <a:xfrm>
            <a:off x="-33925" y="-52758"/>
            <a:ext cx="9204354" cy="695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884"/>
            <a:ext cx="4355976" cy="32669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52758"/>
            <a:ext cx="4464496" cy="33483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50" y="3415064"/>
            <a:ext cx="3961643" cy="3454249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4568252" y="2649290"/>
            <a:ext cx="1296144" cy="60344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17.2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2821529"/>
            <a:ext cx="1296144" cy="60344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17.1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880801" y="6152481"/>
            <a:ext cx="1296144" cy="60344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17.3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395690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wallpaper4k.com/download.php?res=textures%2FWPNTZ86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-611" r="24078" b="1005"/>
          <a:stretch/>
        </p:blipFill>
        <p:spPr bwMode="auto">
          <a:xfrm>
            <a:off x="-157917" y="-171400"/>
            <a:ext cx="9338429" cy="70567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67326" y="3457284"/>
            <a:ext cx="1440160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18.1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00" y="0"/>
            <a:ext cx="2592288" cy="3456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394" y="3861048"/>
            <a:ext cx="4428492" cy="295232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3419872" y="6067845"/>
            <a:ext cx="1440160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18.3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1" name="Picture 2" descr="G:\2016-09\IMG_0062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6357" y="150006"/>
            <a:ext cx="4816896" cy="3612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Прямоугольник 29"/>
          <p:cNvSpPr/>
          <p:nvPr/>
        </p:nvSpPr>
        <p:spPr>
          <a:xfrm>
            <a:off x="3677588" y="2996952"/>
            <a:ext cx="1440160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18.2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16082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http://www.wallpaper4k.com/download.php?res=textures%2FWPNTZ8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" y="2473538"/>
            <a:ext cx="924734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2" y="-26854"/>
            <a:ext cx="3084688" cy="418278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926" y="-27385"/>
            <a:ext cx="3127974" cy="418331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06" y="-16576"/>
            <a:ext cx="3119868" cy="4159824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040290" y="3618246"/>
            <a:ext cx="1008112" cy="100811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874514" y="3618246"/>
            <a:ext cx="1003646" cy="100811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150889" y="3618246"/>
            <a:ext cx="1029729" cy="100811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89654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wallpaper4k.com/download.php?res=textures%2FWPNTZ86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-611" r="24078" b="1005"/>
          <a:stretch/>
        </p:blipFill>
        <p:spPr bwMode="auto">
          <a:xfrm>
            <a:off x="-157917" y="-171400"/>
            <a:ext cx="9338429" cy="70567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82" y="24230"/>
            <a:ext cx="2664296" cy="3552395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4662235" y="3135119"/>
            <a:ext cx="1440160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19.2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1" name="Picture 2" descr="G:\2016-09\IMG_00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1688" y="4005064"/>
            <a:ext cx="3787887" cy="2840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4118012" y="6082888"/>
            <a:ext cx="1440160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19.3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" y="260647"/>
            <a:ext cx="4421302" cy="331597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609430" y="2996952"/>
            <a:ext cx="1440160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19.1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20580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wallpaper4k.com/download.php?res=textures%2FWPNTZ86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-611" r="24078" b="1005"/>
          <a:stretch/>
        </p:blipFill>
        <p:spPr bwMode="auto">
          <a:xfrm>
            <a:off x="-23842" y="-70083"/>
            <a:ext cx="9204354" cy="695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43" y="3645024"/>
            <a:ext cx="5084057" cy="2859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5472" y="572673"/>
            <a:ext cx="3436034" cy="229068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0"/>
            <a:ext cx="2592496" cy="3456661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392812" y="3284984"/>
            <a:ext cx="1207229" cy="7200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20.1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32040" y="2820450"/>
            <a:ext cx="1207229" cy="7200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20.2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26563" y="5897686"/>
            <a:ext cx="1207229" cy="7200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20.3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929135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wallpaper4k.com/download.php?res=textures%2FWPNTZ86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-611" r="24078" b="1005"/>
          <a:stretch/>
        </p:blipFill>
        <p:spPr bwMode="auto">
          <a:xfrm>
            <a:off x="-47222" y="-51571"/>
            <a:ext cx="9204354" cy="695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3528" y="2698126"/>
            <a:ext cx="2105786" cy="10596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21.1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9" y="318016"/>
            <a:ext cx="3195545" cy="23284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07" y="-32300"/>
            <a:ext cx="2839928" cy="378657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4690" y="-31640"/>
            <a:ext cx="3043844" cy="4058459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561620" y="4025740"/>
            <a:ext cx="2018492" cy="103999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21.2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733277" y="4055567"/>
            <a:ext cx="1986670" cy="100811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21.3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10499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wallpaper4k.com/download.php?res=textures%2FWPNTZ86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-611" r="24078" b="1005"/>
          <a:stretch/>
        </p:blipFill>
        <p:spPr bwMode="auto">
          <a:xfrm>
            <a:off x="-23842" y="-70083"/>
            <a:ext cx="9204354" cy="695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1528" y="2986289"/>
            <a:ext cx="1207229" cy="7524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22.1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8" y="87179"/>
            <a:ext cx="4355976" cy="2903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4104456" cy="3078342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4871358" y="2702139"/>
            <a:ext cx="1207229" cy="7524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22.2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0" name="Picture 2" descr="G:\2016-09\IMG_00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5814" y="3751718"/>
            <a:ext cx="3922142" cy="2941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4812876" y="5889582"/>
            <a:ext cx="1207229" cy="7524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22.3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96528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wallpaper4k.com/download.php?res=textures%2FWPNTZ86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-611" r="24078" b="1005"/>
          <a:stretch/>
        </p:blipFill>
        <p:spPr bwMode="auto">
          <a:xfrm>
            <a:off x="-23842" y="-70083"/>
            <a:ext cx="9204354" cy="695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58" y="3560936"/>
            <a:ext cx="4093130" cy="3069847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4812876" y="5889582"/>
            <a:ext cx="1207229" cy="7524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23.3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0" name="Picture 2" descr="G:\2016-09\IMG_01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5643" y="788520"/>
            <a:ext cx="4296296" cy="3222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121528" y="2986289"/>
            <a:ext cx="1207229" cy="7524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23.1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00" y="300321"/>
            <a:ext cx="2134573" cy="2848728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5280431" y="2402246"/>
            <a:ext cx="1207229" cy="7524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23.2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7379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wallpaper4k.com/download.php?res=textures%2FWPNTZ86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-611" r="24078" b="1005"/>
          <a:stretch/>
        </p:blipFill>
        <p:spPr bwMode="auto">
          <a:xfrm>
            <a:off x="-23842" y="-70083"/>
            <a:ext cx="9204354" cy="695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3568" y="3648404"/>
            <a:ext cx="1368152" cy="64807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24.1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0419"/>
            <a:ext cx="4536504" cy="3024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-1"/>
            <a:ext cx="2736304" cy="364840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329" y="3456342"/>
            <a:ext cx="4541671" cy="3406253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4477504" y="2692477"/>
            <a:ext cx="1368152" cy="64807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24.2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424499" y="6187805"/>
            <a:ext cx="1368152" cy="64807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24.3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49577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 descr="http://www.wallpaper4k.com/download.php?res=textures%2FWPNTZ86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-611" r="24078" b="1005"/>
          <a:stretch/>
        </p:blipFill>
        <p:spPr bwMode="auto">
          <a:xfrm>
            <a:off x="-23842" y="-70083"/>
            <a:ext cx="9204354" cy="695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11210" y="4005064"/>
            <a:ext cx="1368152" cy="7200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25.1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53398"/>
            <a:ext cx="4572000" cy="3429000"/>
          </a:xfrm>
          <a:prstGeom prst="rect">
            <a:avLst/>
          </a:prstGeom>
        </p:spPr>
      </p:pic>
      <p:pic>
        <p:nvPicPr>
          <p:cNvPr id="28" name="Picture 2" descr="F:\2016 поезка\IMG_47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374919" y="423551"/>
            <a:ext cx="4172259" cy="3129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68" y="3501008"/>
            <a:ext cx="4763899" cy="3175933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3851920" y="2725883"/>
            <a:ext cx="1494391" cy="6311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25.2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793428" y="5884853"/>
            <a:ext cx="1368152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25.3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19157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wallpaper4k.com/download.php?res=textures%2FWPNTZ86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-611" r="24078" b="1005"/>
          <a:stretch/>
        </p:blipFill>
        <p:spPr bwMode="auto">
          <a:xfrm>
            <a:off x="-23842" y="-70083"/>
            <a:ext cx="9204354" cy="695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24702" y="3645024"/>
            <a:ext cx="1368152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26.1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48" y="116632"/>
            <a:ext cx="4487773" cy="33658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37" y="3444386"/>
            <a:ext cx="4491985" cy="336898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2733768" cy="3645024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563888" y="2626414"/>
            <a:ext cx="1368152" cy="72008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26.2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781997" y="5992244"/>
            <a:ext cx="1368152" cy="72008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smtClean="0">
                <a:solidFill>
                  <a:srgbClr val="C00000"/>
                </a:solidFill>
              </a:rPr>
              <a:t>26.3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843560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wallpaper4k.com/download.php?res=textures%2FWPNTZ8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" y="2473538"/>
            <a:ext cx="924734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3126"/>
            <a:ext cx="4991746" cy="379445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06" y="-171400"/>
            <a:ext cx="3004306" cy="39627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87733"/>
            <a:ext cx="2880320" cy="3879065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881840" y="3419915"/>
            <a:ext cx="1008112" cy="10081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801468" y="3429000"/>
            <a:ext cx="1008112" cy="10081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205874" y="3421618"/>
            <a:ext cx="1008112" cy="10081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78322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 descr="http://www.wallpaper4k.com/download.php?res=textures%2FWPNTZ8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" y="2473538"/>
            <a:ext cx="924734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63" y="34606"/>
            <a:ext cx="4476595" cy="3357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47731" y="3797016"/>
            <a:ext cx="3728653" cy="2485769"/>
          </a:xfrm>
          <a:prstGeom prst="rect">
            <a:avLst/>
          </a:prstGeom>
        </p:spPr>
      </p:pic>
      <p:pic>
        <p:nvPicPr>
          <p:cNvPr id="34" name="Picture 2" descr="G:\2016-09\IMG_008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04378" y="34606"/>
            <a:ext cx="4476594" cy="3357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134434" y="3387201"/>
            <a:ext cx="1008112" cy="10081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3.1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603403" y="3387201"/>
            <a:ext cx="1008112" cy="10081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3.2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596065" y="5229200"/>
            <a:ext cx="1008112" cy="10081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3.3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52547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 descr="http://www.wallpaper4k.com/download.php?res=textures%2FWPNTZ86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-611" r="24078" b="1005"/>
          <a:stretch/>
        </p:blipFill>
        <p:spPr bwMode="auto">
          <a:xfrm>
            <a:off x="-23842" y="-70083"/>
            <a:ext cx="9204354" cy="695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51" y="380290"/>
            <a:ext cx="4367126" cy="3275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75" y="-27384"/>
            <a:ext cx="2949792" cy="393305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69" y="3655635"/>
            <a:ext cx="4344036" cy="2896025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00661" y="3284984"/>
            <a:ext cx="1008112" cy="100811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4.1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002606" y="2647523"/>
            <a:ext cx="1008112" cy="100811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4.2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133941" y="5543548"/>
            <a:ext cx="1008112" cy="100811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4.3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059463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http://www.wallpaper4k.com/download.php?res=textures%2FWPNTZ8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" y="2473538"/>
            <a:ext cx="924734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02" y="-267072"/>
            <a:ext cx="6408204" cy="42721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" y="-9724"/>
            <a:ext cx="2982030" cy="401478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1"/>
          <a:stretch/>
        </p:blipFill>
        <p:spPr>
          <a:xfrm>
            <a:off x="5652120" y="-99392"/>
            <a:ext cx="4314552" cy="410445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83568" y="3609020"/>
            <a:ext cx="1008112" cy="10081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5.1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94763" y="3609020"/>
            <a:ext cx="1008112" cy="10081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5.2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831303" y="3609020"/>
            <a:ext cx="1008112" cy="10081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5.3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82325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wallpaper4k.com/download.php?res=textures%2FWPNTZ8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" y="2473538"/>
            <a:ext cx="924734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031" y="-12895"/>
            <a:ext cx="3253290" cy="43377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110197" y="3861048"/>
            <a:ext cx="1008112" cy="100811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6.1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46" y="12895"/>
            <a:ext cx="3233948" cy="431193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4283968" y="3875231"/>
            <a:ext cx="1008112" cy="100811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6.2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381" y="12894"/>
            <a:ext cx="3243619" cy="4324825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7247841" y="3855564"/>
            <a:ext cx="1008112" cy="100811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6.3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94556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wallpaper4k.com/download.php?res=textures%2FWPNTZ8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" y="2955734"/>
            <a:ext cx="924734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1" y="-13340"/>
            <a:ext cx="4572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58" y="-35611"/>
            <a:ext cx="4631388" cy="347354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15" y="3250353"/>
            <a:ext cx="2711755" cy="3615673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605" y="2852936"/>
            <a:ext cx="1008112" cy="100811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7.1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077650" y="2876489"/>
            <a:ext cx="1008112" cy="100811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7.2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580112" y="5849888"/>
            <a:ext cx="1008112" cy="100811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7.3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15605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7030A0"/>
          </a:fgClr>
          <a:bgClr>
            <a:schemeClr val="accent4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wallpaper4k.com/download.php?res=textures%2FWPNTZ8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" y="2492896"/>
            <a:ext cx="9138395" cy="437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www.wallpaper4k.com/download.php?res=textures%2FWPNTZ86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343" y="47725"/>
            <a:ext cx="924734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69160"/>
            <a:ext cx="199285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77504" y="4221088"/>
            <a:ext cx="1847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130" y="4869160"/>
            <a:ext cx="10887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3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96427" y="3789067"/>
            <a:ext cx="1008112" cy="10081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8.1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6452"/>
            <a:ext cx="2846639" cy="37955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5920" y="636919"/>
            <a:ext cx="3763167" cy="25087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01" y="-5235"/>
            <a:ext cx="2771800" cy="3695733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843066" y="3778337"/>
            <a:ext cx="1008112" cy="10081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8.2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66364" y="3690498"/>
            <a:ext cx="1008112" cy="10081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8.3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6629"/>
      </p:ext>
    </p:extLst>
  </p:cSld>
  <p:clrMapOvr>
    <a:masterClrMapping/>
  </p:clrMapOvr>
  <p:transition advClick="0" advTm="0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729</Words>
  <Application>Microsoft Office PowerPoint</Application>
  <PresentationFormat>Экран (4:3)</PresentationFormat>
  <Paragraphs>599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Katrishka</dc:creator>
  <cp:lastModifiedBy>Vikenty Abramyan</cp:lastModifiedBy>
  <cp:revision>53</cp:revision>
  <dcterms:created xsi:type="dcterms:W3CDTF">2015-11-03T20:49:26Z</dcterms:created>
  <dcterms:modified xsi:type="dcterms:W3CDTF">2016-10-27T06:24:09Z</dcterms:modified>
</cp:coreProperties>
</file>