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8" r:id="rId2"/>
    <p:sldId id="319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2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71" autoAdjust="0"/>
    <p:restoredTop sz="94237" autoAdjust="0"/>
  </p:normalViewPr>
  <p:slideViewPr>
    <p:cSldViewPr>
      <p:cViewPr>
        <p:scale>
          <a:sx n="118" d="100"/>
          <a:sy n="118" d="100"/>
        </p:scale>
        <p:origin x="474" y="7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etbg.net/upload/full/371222_tekstura_listya_zheltyj_1680x1050_(www.GetBg.net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7" t="399" r="-17207" b="-399"/>
          <a:stretch/>
        </p:blipFill>
        <p:spPr bwMode="auto">
          <a:xfrm>
            <a:off x="3624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08504" cy="110799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600" i="1" spc="600" dirty="0" smtClean="0">
                <a:solidFill>
                  <a:schemeClr val="tx1"/>
                </a:solidFill>
              </a:rPr>
              <a:t>радость</a:t>
            </a:r>
            <a:endParaRPr lang="ru-RU" sz="6600" i="1" spc="600" dirty="0">
              <a:solidFill>
                <a:schemeClr val="tx1"/>
              </a:solidFill>
            </a:endParaRPr>
          </a:p>
        </p:txBody>
      </p:sp>
      <p:pic>
        <p:nvPicPr>
          <p:cNvPr id="9" name="Picture 2" descr="H:\Вологда 01.10.2016\DSC00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32719" y="1399029"/>
            <a:ext cx="3092064" cy="2319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460150" y="3742685"/>
            <a:ext cx="5040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7а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35" y="1061127"/>
            <a:ext cx="2317505" cy="3090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938" y="994431"/>
            <a:ext cx="1821897" cy="3238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407" y="4179957"/>
            <a:ext cx="3422332" cy="25667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97663"/>
            <a:ext cx="3813319" cy="254221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860032" y="3742685"/>
            <a:ext cx="5040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6б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60472" y="3613666"/>
            <a:ext cx="70536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6а-д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635896" y="6307034"/>
            <a:ext cx="5040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7б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450658" y="6344234"/>
            <a:ext cx="72008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6а-м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getbg.net/upload/full/371222_tekstura_listya_zheltyj_1680x1050_(www.GetBg.net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7" t="399" r="-17207" b="-399"/>
          <a:stretch/>
        </p:blipFill>
        <p:spPr bwMode="auto">
          <a:xfrm>
            <a:off x="3624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800" b="1" i="1" spc="600" dirty="0" smtClean="0">
                <a:solidFill>
                  <a:schemeClr val="tx1"/>
                </a:solidFill>
              </a:rPr>
              <a:t>удивление</a:t>
            </a:r>
            <a:endParaRPr lang="ru-RU" sz="13500" b="1" i="1" spc="600" dirty="0">
              <a:solidFill>
                <a:schemeClr val="tx1"/>
              </a:solidFill>
            </a:endParaRPr>
          </a:p>
        </p:txBody>
      </p:sp>
      <p:pic>
        <p:nvPicPr>
          <p:cNvPr id="15362" name="Picture 2" descr="F:\2016 поезка\IMG_4730.JPG"/>
          <p:cNvPicPr>
            <a:picLocks noChangeAspect="1" noChangeArrowheads="1"/>
          </p:cNvPicPr>
          <p:nvPr/>
        </p:nvPicPr>
        <p:blipFill>
          <a:blip r:embed="rId3" cstate="print"/>
          <a:srcRect l="47370" t="21053" r="24998" b="26316"/>
          <a:stretch>
            <a:fillRect/>
          </a:stretch>
        </p:blipFill>
        <p:spPr bwMode="auto">
          <a:xfrm>
            <a:off x="21843" y="1403854"/>
            <a:ext cx="2327002" cy="3324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77" y="2686728"/>
            <a:ext cx="2404643" cy="4274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691" y="3218244"/>
            <a:ext cx="2720238" cy="3637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4" r="3144"/>
          <a:stretch/>
        </p:blipFill>
        <p:spPr>
          <a:xfrm>
            <a:off x="4211960" y="1372633"/>
            <a:ext cx="2664296" cy="3061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81288" y="4566102"/>
            <a:ext cx="5040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7а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886748" y="2570928"/>
            <a:ext cx="78730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6а-д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175755" y="4288015"/>
            <a:ext cx="73670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6а-д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672224" y="3065998"/>
            <a:ext cx="5040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6б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getbg.net/upload/full/371222_tekstura_listya_zheltyj_1680x1050_(www.GetBg.net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7" t="399" r="-17207" b="-399"/>
          <a:stretch/>
        </p:blipFill>
        <p:spPr bwMode="auto">
          <a:xfrm>
            <a:off x="3624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0" i="1" spc="600" dirty="0" smtClean="0">
                <a:solidFill>
                  <a:schemeClr val="tx1"/>
                </a:solidFill>
              </a:rPr>
              <a:t>природа</a:t>
            </a:r>
            <a:endParaRPr lang="ru-RU" sz="13500" i="1" spc="600" dirty="0">
              <a:solidFill>
                <a:schemeClr val="tx1"/>
              </a:solidFill>
            </a:endParaRPr>
          </a:p>
        </p:txBody>
      </p:sp>
      <p:pic>
        <p:nvPicPr>
          <p:cNvPr id="14338" name="Picture 2" descr="F:\2016 поезка\IMG_46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92796"/>
            <a:ext cx="3067442" cy="2300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431" y="1564035"/>
            <a:ext cx="3032585" cy="2274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919" y="1564035"/>
            <a:ext cx="3080590" cy="2310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52578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55608"/>
            <a:ext cx="3812615" cy="254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281284" y="3391528"/>
            <a:ext cx="5040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7а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84789" y="3391528"/>
            <a:ext cx="5040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6б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406192" y="3391528"/>
            <a:ext cx="67301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6а-д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635896" y="6204625"/>
            <a:ext cx="72008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6а-м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812360" y="6158459"/>
            <a:ext cx="5040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7б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getbg.net/upload/full/371222_tekstura_listya_zheltyj_1680x1050_(www.GetBg.net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7" t="399" r="-17207" b="-399"/>
          <a:stretch/>
        </p:blipFill>
        <p:spPr bwMode="auto">
          <a:xfrm>
            <a:off x="3624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0" b="1" i="1" spc="6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вода</a:t>
            </a:r>
            <a:endParaRPr lang="ru-RU" sz="13500" b="1" i="1" spc="6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 descr="G:\2016-09\IMG_0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032" y="1601380"/>
            <a:ext cx="3158697" cy="2368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95"/>
          <a:stretch/>
        </p:blipFill>
        <p:spPr>
          <a:xfrm>
            <a:off x="6119015" y="1644601"/>
            <a:ext cx="2956972" cy="22116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65" y="4653136"/>
            <a:ext cx="5148064" cy="1750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781" y="1674891"/>
            <a:ext cx="2889471" cy="21671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101" y="3968485"/>
            <a:ext cx="3652577" cy="243505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52374" y="3429000"/>
            <a:ext cx="5040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7а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514438" y="3429000"/>
            <a:ext cx="5040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6б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378151" y="3429000"/>
            <a:ext cx="64745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6а-д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44008" y="6034204"/>
            <a:ext cx="71482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6а-м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505252" y="6034204"/>
            <a:ext cx="5040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7б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getbg.net/upload/full/371222_tekstura_listya_zheltyj_1680x1050_(www.GetBg.net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7" t="399" r="-17207" b="-399"/>
          <a:stretch/>
        </p:blipFill>
        <p:spPr bwMode="auto">
          <a:xfrm>
            <a:off x="3624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966"/>
            <a:ext cx="9145016" cy="132343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0" i="1" spc="600" dirty="0" smtClean="0">
                <a:solidFill>
                  <a:schemeClr val="tx1"/>
                </a:solidFill>
              </a:rPr>
              <a:t>движение</a:t>
            </a:r>
            <a:endParaRPr lang="ru-RU" sz="8000" i="1" spc="600" dirty="0">
              <a:solidFill>
                <a:schemeClr val="tx1"/>
              </a:solidFill>
            </a:endParaRPr>
          </a:p>
        </p:txBody>
      </p:sp>
      <p:pic>
        <p:nvPicPr>
          <p:cNvPr id="7171" name="Picture 3" descr="H:\Вологда 01.10.2016\DSC00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13034" y="1616659"/>
            <a:ext cx="3026158" cy="2269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091304" y="1331061"/>
            <a:ext cx="5040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7а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50" y="1392989"/>
            <a:ext cx="2848348" cy="2848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61048"/>
            <a:ext cx="1650237" cy="29337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737" y="1699196"/>
            <a:ext cx="2945077" cy="22088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418306"/>
            <a:ext cx="3527884" cy="235192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18205" y="3809992"/>
            <a:ext cx="5040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6б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995948" y="3909036"/>
            <a:ext cx="79613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6а-м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343332" y="6375547"/>
            <a:ext cx="75125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6а-д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625382" y="6375547"/>
            <a:ext cx="5040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7б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getbg.net/upload/full/371222_tekstura_listya_zheltyj_1680x1050_(www.GetBg.net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7" t="399" r="-17207" b="-399"/>
          <a:stretch/>
        </p:blipFill>
        <p:spPr bwMode="auto">
          <a:xfrm>
            <a:off x="3624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2016-09\IMG_0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022" y="1100711"/>
            <a:ext cx="3168352" cy="2376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7200" i="1" spc="600" dirty="0" smtClean="0">
                <a:solidFill>
                  <a:schemeClr val="tx1"/>
                </a:solidFill>
              </a:rPr>
              <a:t>вечность</a:t>
            </a:r>
            <a:endParaRPr lang="ru-RU" sz="7200" i="1" spc="6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2940279"/>
            <a:ext cx="5040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7а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67" y="3544061"/>
            <a:ext cx="2427734" cy="32369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7" y="3544934"/>
            <a:ext cx="2448671" cy="3264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523422"/>
            <a:ext cx="2409732" cy="32129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33494"/>
            <a:ext cx="3312368" cy="22082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04048" y="3058593"/>
            <a:ext cx="5040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7б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1338" y="6387616"/>
            <a:ext cx="79227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6а-м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85204" y="6396510"/>
            <a:ext cx="65730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6а-д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316416" y="6364803"/>
            <a:ext cx="5040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6б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getbg.net/upload/full/371222_tekstura_listya_zheltyj_1680x1050_(www.GetBg.net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7" t="399" r="-17207" b="-399"/>
          <a:stretch/>
        </p:blipFill>
        <p:spPr bwMode="auto">
          <a:xfrm>
            <a:off x="3624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240" y="0"/>
            <a:ext cx="9107760" cy="120032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7200" i="1" spc="600" dirty="0" smtClean="0">
                <a:solidFill>
                  <a:schemeClr val="tx1"/>
                </a:solidFill>
              </a:rPr>
              <a:t>волгожане</a:t>
            </a:r>
            <a:endParaRPr lang="ru-RU" sz="7200" i="1" spc="6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42" y="3679368"/>
            <a:ext cx="1795351" cy="319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391" y="1367496"/>
            <a:ext cx="4299590" cy="2287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61" y="3679368"/>
            <a:ext cx="3146253" cy="3146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608004" y="3189739"/>
            <a:ext cx="5040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7б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24094" y="6309320"/>
            <a:ext cx="63999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6а-д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18584" y="6279576"/>
            <a:ext cx="5040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6б</a:t>
            </a:r>
            <a:endParaRPr lang="ru-RU" dirty="0"/>
          </a:p>
        </p:txBody>
      </p:sp>
      <p:pic>
        <p:nvPicPr>
          <p:cNvPr id="9218" name="Picture 2" descr="G:\2016-09\IMG_01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942" y="1291915"/>
            <a:ext cx="3279986" cy="2459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95536" y="3267375"/>
            <a:ext cx="5040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7а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getbg.net/upload/full/371222_tekstura_listya_zheltyj_1680x1050_(www.GetBg.net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7" t="399" r="-17207" b="-399"/>
          <a:stretch/>
        </p:blipFill>
        <p:spPr bwMode="auto">
          <a:xfrm>
            <a:off x="3624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:\DCIM\101CANON\IMG_6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1777" y="1605795"/>
            <a:ext cx="2679374" cy="200945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600" b="1" spc="600" dirty="0" smtClean="0">
                <a:solidFill>
                  <a:schemeClr val="tx1"/>
                </a:solidFill>
              </a:rPr>
              <a:t>внимание</a:t>
            </a:r>
            <a:endParaRPr lang="ru-RU" sz="6600" b="1" spc="6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9836" y="3560367"/>
            <a:ext cx="50405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7а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27288"/>
            <a:ext cx="2558741" cy="25587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37" y="2001296"/>
            <a:ext cx="2427897" cy="32371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321" y="4177533"/>
            <a:ext cx="3226426" cy="24198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1324706"/>
            <a:ext cx="3766047" cy="251069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93754" y="3403800"/>
            <a:ext cx="50405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7б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01994" y="6282340"/>
            <a:ext cx="50405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6б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105446" y="6187666"/>
            <a:ext cx="700828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6а-м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618115" y="4869160"/>
            <a:ext cx="808517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6а-д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getbg.net/upload/full/371222_tekstura_listya_zheltyj_1680x1050_(www.GetBg.net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7" t="399" r="-17207" b="-399"/>
          <a:stretch/>
        </p:blipFill>
        <p:spPr bwMode="auto">
          <a:xfrm>
            <a:off x="3624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H:\Вологда 01.10.2016\DSC00234.JPG"/>
          <p:cNvPicPr>
            <a:picLocks noChangeAspect="1" noChangeArrowheads="1"/>
          </p:cNvPicPr>
          <p:nvPr/>
        </p:nvPicPr>
        <p:blipFill>
          <a:blip r:embed="rId3" cstate="print"/>
          <a:srcRect b="30000"/>
          <a:stretch>
            <a:fillRect/>
          </a:stretch>
        </p:blipFill>
        <p:spPr bwMode="auto">
          <a:xfrm>
            <a:off x="360866" y="1521110"/>
            <a:ext cx="4150473" cy="217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6239" y="-1"/>
            <a:ext cx="9107761" cy="144655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800" i="1" spc="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усталость</a:t>
            </a:r>
            <a:endParaRPr lang="ru-RU" sz="8800" i="1" spc="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58039" y="3140968"/>
            <a:ext cx="50405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7а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958" y="1290227"/>
            <a:ext cx="2194989" cy="29288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8" y="3874335"/>
            <a:ext cx="4254005" cy="27155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486" y="4062722"/>
            <a:ext cx="2594203" cy="259420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182976" y="3967608"/>
            <a:ext cx="50405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6б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247305" y="6202321"/>
            <a:ext cx="692027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6а-д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98818" y="6169922"/>
            <a:ext cx="50405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7б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getbg.net/upload/full/371222_tekstura_listya_zheltyj_1680x1050_(www.GetBg.net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7" t="399" r="-17207" b="-399"/>
          <a:stretch/>
        </p:blipFill>
        <p:spPr bwMode="auto">
          <a:xfrm>
            <a:off x="3624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" y="0"/>
            <a:ext cx="9144001" cy="101566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000" b="1" i="1" spc="600" dirty="0" smtClean="0">
                <a:solidFill>
                  <a:schemeClr val="tx1"/>
                </a:solidFill>
              </a:rPr>
              <a:t>интерес</a:t>
            </a:r>
            <a:endParaRPr lang="ru-RU" sz="6000" b="1" i="1" spc="600" dirty="0">
              <a:solidFill>
                <a:schemeClr val="tx1"/>
              </a:solidFill>
            </a:endParaRPr>
          </a:p>
        </p:txBody>
      </p:sp>
      <p:pic>
        <p:nvPicPr>
          <p:cNvPr id="23554" name="Picture 2" descr="F:\2016 поезка\IMG_4732.JPG"/>
          <p:cNvPicPr>
            <a:picLocks noChangeAspect="1" noChangeArrowheads="1"/>
          </p:cNvPicPr>
          <p:nvPr/>
        </p:nvPicPr>
        <p:blipFill>
          <a:blip r:embed="rId3" cstate="print"/>
          <a:srcRect l="57143" b="49208"/>
          <a:stretch>
            <a:fillRect/>
          </a:stretch>
        </p:blipFill>
        <p:spPr bwMode="auto">
          <a:xfrm>
            <a:off x="251520" y="1015663"/>
            <a:ext cx="3221031" cy="2863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843808" y="3391974"/>
            <a:ext cx="504056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7а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49" y="4126904"/>
            <a:ext cx="4391905" cy="24704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126904"/>
            <a:ext cx="3330856" cy="249814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297" y="1493630"/>
            <a:ext cx="4723326" cy="227140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370908" y="3407069"/>
            <a:ext cx="504056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7б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357864" y="6228019"/>
            <a:ext cx="646183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6а-д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118880" y="6255714"/>
            <a:ext cx="504056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6б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getbg.net/upload/full/371222_tekstura_listya_zheltyj_1680x1050_(www.GetBg.net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7" t="399" r="-17207" b="-399"/>
          <a:stretch/>
        </p:blipFill>
        <p:spPr bwMode="auto">
          <a:xfrm>
            <a:off x="3624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31326" y="-20465"/>
            <a:ext cx="9175326" cy="11079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600" i="1" dirty="0" smtClean="0">
                <a:solidFill>
                  <a:schemeClr val="tx1"/>
                </a:solidFill>
              </a:rPr>
              <a:t>красота</a:t>
            </a:r>
            <a:endParaRPr lang="ru-RU" sz="7200" i="1" dirty="0">
              <a:solidFill>
                <a:schemeClr val="tx1"/>
              </a:solidFill>
            </a:endParaRPr>
          </a:p>
        </p:txBody>
      </p:sp>
      <p:pic>
        <p:nvPicPr>
          <p:cNvPr id="12290" name="Picture 2" descr="G:\2016-09\IMG_0050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94" y="1296144"/>
            <a:ext cx="3226704" cy="241989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360" y="1319088"/>
            <a:ext cx="3195928" cy="23969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3" y="3979312"/>
            <a:ext cx="3262185" cy="24466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852936"/>
            <a:ext cx="1977684" cy="2636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66"/>
          <a:stretch/>
        </p:blipFill>
        <p:spPr>
          <a:xfrm>
            <a:off x="3544156" y="4011673"/>
            <a:ext cx="3188084" cy="241427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3503" y="3362597"/>
            <a:ext cx="5040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7а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514360" y="3348501"/>
            <a:ext cx="73210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6а-м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6261750"/>
            <a:ext cx="68061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6а-д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544156" y="6272643"/>
            <a:ext cx="5040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7б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757086" y="5445224"/>
            <a:ext cx="5040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6б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getbg.net/upload/full/371222_tekstura_listya_zheltyj_1680x1050_(www.GetBg.net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7" t="399" r="-17207" b="-399"/>
          <a:stretch/>
        </p:blipFill>
        <p:spPr bwMode="auto">
          <a:xfrm>
            <a:off x="3624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0" b="1" i="1" spc="300" dirty="0" smtClean="0">
                <a:solidFill>
                  <a:srgbClr val="C00000"/>
                </a:solidFill>
              </a:rPr>
              <a:t>палисад</a:t>
            </a:r>
            <a:endParaRPr lang="ru-RU" sz="11300" b="1" i="1" spc="300" dirty="0">
              <a:solidFill>
                <a:srgbClr val="C00000"/>
              </a:solidFill>
            </a:endParaRPr>
          </a:p>
        </p:txBody>
      </p:sp>
      <p:pic>
        <p:nvPicPr>
          <p:cNvPr id="16387" name="Picture 3" descr="F:\2016 поезка\IMG_4914.JPG"/>
          <p:cNvPicPr>
            <a:picLocks noChangeAspect="1" noChangeArrowheads="1"/>
          </p:cNvPicPr>
          <p:nvPr/>
        </p:nvPicPr>
        <p:blipFill>
          <a:blip r:embed="rId3" cstate="print"/>
          <a:srcRect r="14493"/>
          <a:stretch>
            <a:fillRect/>
          </a:stretch>
        </p:blipFill>
        <p:spPr bwMode="auto">
          <a:xfrm>
            <a:off x="335765" y="1269336"/>
            <a:ext cx="3312368" cy="2905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328" y="2008521"/>
            <a:ext cx="2841780" cy="3789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814" y="1936513"/>
            <a:ext cx="1953144" cy="3861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63257"/>
            <a:ext cx="336037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019891" y="3604128"/>
            <a:ext cx="504056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7а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771800" y="6078218"/>
            <a:ext cx="701093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6а-д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193052" y="5428229"/>
            <a:ext cx="504056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6б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300754" y="5428229"/>
            <a:ext cx="504056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mtClean="0"/>
              <a:t>7б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</TotalTime>
  <Words>67</Words>
  <Application>Microsoft Office PowerPoint</Application>
  <PresentationFormat>Экран (4:3)</PresentationFormat>
  <Paragraphs>67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Cambria</vt:lpstr>
      <vt:lpstr>Franklin Gothic Book</vt:lpstr>
      <vt:lpstr>Perpetua</vt:lpstr>
      <vt:lpstr>Wingdings 2</vt:lpstr>
      <vt:lpstr>Справедливость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Oleg</dc:creator>
  <cp:lastModifiedBy>user</cp:lastModifiedBy>
  <cp:revision>55</cp:revision>
  <dcterms:created xsi:type="dcterms:W3CDTF">2016-10-02T06:40:33Z</dcterms:created>
  <dcterms:modified xsi:type="dcterms:W3CDTF">2016-10-27T08:22:51Z</dcterms:modified>
</cp:coreProperties>
</file>