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9" r:id="rId6"/>
    <p:sldId id="265" r:id="rId7"/>
    <p:sldId id="266" r:id="rId8"/>
    <p:sldId id="280" r:id="rId9"/>
    <p:sldId id="281" r:id="rId10"/>
    <p:sldId id="261" r:id="rId11"/>
    <p:sldId id="262" r:id="rId12"/>
    <p:sldId id="258" r:id="rId13"/>
    <p:sldId id="267" r:id="rId14"/>
    <p:sldId id="270" r:id="rId15"/>
    <p:sldId id="271" r:id="rId16"/>
    <p:sldId id="259" r:id="rId17"/>
    <p:sldId id="26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7" r:id="rId51"/>
    <p:sldId id="308" r:id="rId52"/>
    <p:sldId id="309" r:id="rId53"/>
    <p:sldId id="310" r:id="rId5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5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3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7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5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2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9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6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0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862C-E1AF-4EB3-A27C-9B962068C288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9C6BB-E5F5-47A2-8A4C-4E6B51B24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7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Лингвистический кружок</a:t>
            </a:r>
            <a:br>
              <a:rPr lang="ru-RU" dirty="0" smtClean="0"/>
            </a:br>
            <a:r>
              <a:rPr lang="ru-RU" dirty="0" smtClean="0"/>
              <a:t>приветствует участников первого заседания!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Поиграем…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1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Не раз в оркестрах я звучала,</a:t>
            </a:r>
            <a:br>
              <a:rPr lang="ru-RU" sz="3200" dirty="0" smtClean="0"/>
            </a:br>
            <a:r>
              <a:rPr lang="ru-RU" sz="3200" dirty="0" smtClean="0"/>
              <a:t>		Мой голос струнный так певуч.</a:t>
            </a:r>
            <a:br>
              <a:rPr lang="ru-RU" sz="3200" dirty="0" smtClean="0"/>
            </a:br>
            <a:r>
              <a:rPr lang="ru-RU" sz="3200" dirty="0" smtClean="0"/>
              <a:t>		Но «Ф» моё поставь с начала – </a:t>
            </a:r>
            <a:br>
              <a:rPr lang="ru-RU" sz="3200" dirty="0" smtClean="0"/>
            </a:br>
            <a:r>
              <a:rPr lang="ru-RU" sz="3200" dirty="0" smtClean="0"/>
              <a:t>		И я во тьму направлю луч.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2409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Не раз в оркестрах я звучала,</a:t>
            </a:r>
            <a:br>
              <a:rPr lang="ru-RU" sz="3200" dirty="0" smtClean="0"/>
            </a:br>
            <a:r>
              <a:rPr lang="ru-RU" sz="3200" dirty="0" smtClean="0"/>
              <a:t>		Мой голос струнный так певуч.</a:t>
            </a:r>
            <a:br>
              <a:rPr lang="ru-RU" sz="3200" dirty="0" smtClean="0"/>
            </a:br>
            <a:r>
              <a:rPr lang="ru-RU" sz="3200" dirty="0" smtClean="0"/>
              <a:t>		Но «Ф» моё поставь с начала – </a:t>
            </a:r>
            <a:br>
              <a:rPr lang="ru-RU" sz="3200" dirty="0" smtClean="0"/>
            </a:br>
            <a:r>
              <a:rPr lang="ru-RU" sz="3200" dirty="0" smtClean="0"/>
              <a:t>		И я во тьму направлю луч.</a:t>
            </a:r>
          </a:p>
          <a:p>
            <a:pPr marL="0" indent="0">
              <a:buNone/>
            </a:pPr>
            <a:r>
              <a:rPr lang="ru-RU" sz="3200" dirty="0" smtClean="0"/>
              <a:t>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арфа – фара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5334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Легко дыша в моей тени,</a:t>
            </a:r>
            <a:br>
              <a:rPr lang="ru-RU" sz="3200" dirty="0" smtClean="0"/>
            </a:br>
            <a:r>
              <a:rPr lang="ru-RU" sz="3200" dirty="0" smtClean="0"/>
              <a:t>		Меня ты летом часто хвалишь;</a:t>
            </a:r>
            <a:br>
              <a:rPr lang="ru-RU" sz="3200" dirty="0" smtClean="0"/>
            </a:br>
            <a:r>
              <a:rPr lang="ru-RU" sz="3200" dirty="0" smtClean="0"/>
              <a:t>		Но буквы переставь мои – </a:t>
            </a:r>
            <a:br>
              <a:rPr lang="ru-RU" sz="3200" dirty="0" smtClean="0"/>
            </a:br>
            <a:r>
              <a:rPr lang="ru-RU" sz="3200" dirty="0" smtClean="0"/>
              <a:t>		И целый лес ты мною свалишь.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0096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Легко дыша в моей тени,</a:t>
            </a:r>
            <a:br>
              <a:rPr lang="ru-RU" sz="3200" dirty="0" smtClean="0"/>
            </a:br>
            <a:r>
              <a:rPr lang="ru-RU" sz="3200" dirty="0" smtClean="0"/>
              <a:t>		Меня ты летом часто хвалишь;</a:t>
            </a:r>
            <a:br>
              <a:rPr lang="ru-RU" sz="3200" dirty="0" smtClean="0"/>
            </a:br>
            <a:r>
              <a:rPr lang="ru-RU" sz="3200" dirty="0" smtClean="0"/>
              <a:t>		Но буквы переставь мои – </a:t>
            </a:r>
            <a:br>
              <a:rPr lang="ru-RU" sz="3200" dirty="0" smtClean="0"/>
            </a:br>
            <a:r>
              <a:rPr lang="ru-RU" sz="3200" dirty="0" smtClean="0"/>
              <a:t>		И целый лес ты мною свалишь.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липа – пила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630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В ярком пламени рождаясь,</a:t>
            </a:r>
            <a:br>
              <a:rPr lang="ru-RU" sz="3200" dirty="0" smtClean="0"/>
            </a:br>
            <a:r>
              <a:rPr lang="ru-RU" sz="3200" dirty="0" smtClean="0"/>
              <a:t>		Я невзрачна и сера;</a:t>
            </a:r>
            <a:br>
              <a:rPr lang="ru-RU" sz="3200" dirty="0" smtClean="0"/>
            </a:br>
            <a:r>
              <a:rPr lang="ru-RU" sz="3200" dirty="0" smtClean="0"/>
              <a:t>		Если ж буквы переставишь – </a:t>
            </a:r>
            <a:br>
              <a:rPr lang="ru-RU" sz="3200" dirty="0" smtClean="0"/>
            </a:br>
            <a:r>
              <a:rPr lang="ru-RU" sz="3200" dirty="0" smtClean="0"/>
              <a:t>		Гибким стеблем стану 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47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В ярком пламени рождаясь,</a:t>
            </a:r>
            <a:br>
              <a:rPr lang="ru-RU" sz="3200" dirty="0" smtClean="0"/>
            </a:br>
            <a:r>
              <a:rPr lang="ru-RU" sz="3200" dirty="0" smtClean="0"/>
              <a:t>		Я невзрачна и сера;</a:t>
            </a:r>
            <a:br>
              <a:rPr lang="ru-RU" sz="3200" dirty="0" smtClean="0"/>
            </a:br>
            <a:r>
              <a:rPr lang="ru-RU" sz="3200" dirty="0" smtClean="0"/>
              <a:t>		Если ж буквы переставишь – </a:t>
            </a:r>
            <a:br>
              <a:rPr lang="ru-RU" sz="3200" dirty="0" smtClean="0"/>
            </a:br>
            <a:r>
              <a:rPr lang="ru-RU" sz="3200" dirty="0" smtClean="0"/>
              <a:t>		Гибким стеблем стану я.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зола – лоза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74125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Лежу я на земле,</a:t>
            </a:r>
            <a:br>
              <a:rPr lang="ru-RU" sz="3200" dirty="0" smtClean="0"/>
            </a:br>
            <a:r>
              <a:rPr lang="ru-RU" sz="3200" dirty="0" smtClean="0"/>
              <a:t>		Прибитая к железу.</a:t>
            </a:r>
            <a:br>
              <a:rPr lang="ru-RU" sz="3200" dirty="0" smtClean="0"/>
            </a:br>
            <a:r>
              <a:rPr lang="ru-RU" sz="3200" dirty="0" smtClean="0"/>
              <a:t>		Но буквы переставь – </a:t>
            </a:r>
            <a:br>
              <a:rPr lang="ru-RU" sz="3200" dirty="0" smtClean="0"/>
            </a:br>
            <a:r>
              <a:rPr lang="ru-RU" sz="3200" dirty="0" smtClean="0"/>
              <a:t>		В кастрюлю я полезу.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4865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Лежу я на земле,</a:t>
            </a:r>
            <a:br>
              <a:rPr lang="ru-RU" sz="3200" dirty="0" smtClean="0"/>
            </a:br>
            <a:r>
              <a:rPr lang="ru-RU" sz="3200" dirty="0" smtClean="0"/>
              <a:t>		Прибитая к железу.</a:t>
            </a:r>
            <a:br>
              <a:rPr lang="ru-RU" sz="3200" dirty="0" smtClean="0"/>
            </a:br>
            <a:r>
              <a:rPr lang="ru-RU" sz="3200" dirty="0" smtClean="0"/>
              <a:t>		Но буквы переставь – </a:t>
            </a:r>
            <a:br>
              <a:rPr lang="ru-RU" sz="3200" dirty="0" smtClean="0"/>
            </a:br>
            <a:r>
              <a:rPr lang="ru-RU" sz="3200" dirty="0" smtClean="0"/>
              <a:t>		В кастрюлю я полезу.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шпала – лапша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00251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Я в лесу пугаю многих,</a:t>
            </a:r>
            <a:br>
              <a:rPr lang="ru-RU" sz="3200" dirty="0" smtClean="0"/>
            </a:br>
            <a:r>
              <a:rPr lang="ru-RU" sz="3200" dirty="0" smtClean="0"/>
              <a:t>		Наношу клыками рану.</a:t>
            </a:r>
            <a:br>
              <a:rPr lang="ru-RU" sz="3200" dirty="0" smtClean="0"/>
            </a:br>
            <a:r>
              <a:rPr lang="ru-RU" sz="3200" dirty="0" smtClean="0"/>
              <a:t>		Поменяй местами слоги – </a:t>
            </a:r>
            <a:br>
              <a:rPr lang="ru-RU" sz="3200" dirty="0" smtClean="0"/>
            </a:br>
            <a:r>
              <a:rPr lang="ru-RU" sz="3200" dirty="0" smtClean="0"/>
              <a:t>		И посудиной я стану.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0947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Я в лесу пугаю многих,</a:t>
            </a:r>
            <a:br>
              <a:rPr lang="ru-RU" sz="3200" dirty="0" smtClean="0"/>
            </a:br>
            <a:r>
              <a:rPr lang="ru-RU" sz="3200" dirty="0" smtClean="0"/>
              <a:t>		Наношу клыками рану.</a:t>
            </a:r>
            <a:br>
              <a:rPr lang="ru-RU" sz="3200" dirty="0" smtClean="0"/>
            </a:br>
            <a:r>
              <a:rPr lang="ru-RU" sz="3200" dirty="0" smtClean="0"/>
              <a:t>		Поменяй местами слоги – </a:t>
            </a:r>
            <a:br>
              <a:rPr lang="ru-RU" sz="3200" dirty="0" smtClean="0"/>
            </a:br>
            <a:r>
              <a:rPr lang="ru-RU" sz="3200" dirty="0" smtClean="0"/>
              <a:t>		И посудиной я стану.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кабан – банка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657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Период времени некий</a:t>
            </a:r>
            <a:br>
              <a:rPr lang="ru-RU" sz="3200" dirty="0" smtClean="0"/>
            </a:br>
            <a:r>
              <a:rPr lang="ru-RU" sz="3200" dirty="0" smtClean="0"/>
              <a:t>		Читаем наоборот,</a:t>
            </a:r>
            <a:br>
              <a:rPr lang="ru-RU" sz="3200" dirty="0" smtClean="0"/>
            </a:br>
            <a:r>
              <a:rPr lang="ru-RU" sz="3200" dirty="0"/>
              <a:t>	</a:t>
            </a:r>
            <a:r>
              <a:rPr lang="ru-RU" sz="3200" dirty="0" smtClean="0"/>
              <a:t>	Пред нами – друг человека,</a:t>
            </a:r>
            <a:br>
              <a:rPr lang="ru-RU" sz="3200" dirty="0" smtClean="0"/>
            </a:br>
            <a:r>
              <a:rPr lang="ru-RU" sz="3200" dirty="0" smtClean="0"/>
              <a:t>		Собака одной из пород.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1935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Слово беру знакомое </a:t>
            </a:r>
            <a:r>
              <a:rPr lang="ru-RU" sz="3200" dirty="0" smtClean="0"/>
              <a:t>–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		Вредное насекомое.</a:t>
            </a:r>
            <a:br>
              <a:rPr lang="ru-RU" sz="3200" dirty="0" smtClean="0"/>
            </a:br>
            <a:r>
              <a:rPr lang="ru-RU" sz="3200" dirty="0" smtClean="0"/>
              <a:t>		Буквы переставляю – </a:t>
            </a:r>
            <a:br>
              <a:rPr lang="ru-RU" sz="3200" dirty="0" smtClean="0"/>
            </a:br>
            <a:r>
              <a:rPr lang="ru-RU" sz="3200" dirty="0" smtClean="0"/>
              <a:t>		Вижу часть корабля 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2283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Слово беру знакомое –  </a:t>
            </a:r>
            <a:br>
              <a:rPr lang="ru-RU" sz="3200" dirty="0" smtClean="0"/>
            </a:br>
            <a:r>
              <a:rPr lang="ru-RU" sz="3200" dirty="0" smtClean="0"/>
              <a:t>		Вредное насекомое.</a:t>
            </a:r>
            <a:br>
              <a:rPr lang="ru-RU" sz="3200" dirty="0" smtClean="0"/>
            </a:br>
            <a:r>
              <a:rPr lang="ru-RU" sz="3200" dirty="0" smtClean="0"/>
              <a:t>		Буквы переставляю – </a:t>
            </a:r>
            <a:br>
              <a:rPr lang="ru-RU" sz="3200" dirty="0" smtClean="0"/>
            </a:br>
            <a:r>
              <a:rPr lang="ru-RU" sz="3200" dirty="0" smtClean="0"/>
              <a:t>		Вижу часть корабля 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комар – корма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4069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Я прежде обувью служил,</a:t>
            </a:r>
            <a:br>
              <a:rPr lang="ru-RU" sz="3200" dirty="0" smtClean="0"/>
            </a:br>
            <a:r>
              <a:rPr lang="ru-RU" sz="3200" dirty="0" smtClean="0"/>
              <a:t>		Крестьянин мною дорожил.</a:t>
            </a:r>
            <a:br>
              <a:rPr lang="ru-RU" sz="3200" dirty="0" smtClean="0"/>
            </a:br>
            <a:r>
              <a:rPr lang="ru-RU" sz="3200" dirty="0" smtClean="0"/>
              <a:t>		Но если буквы переставишь, </a:t>
            </a:r>
            <a:br>
              <a:rPr lang="ru-RU" sz="3200" dirty="0" smtClean="0"/>
            </a:br>
            <a:r>
              <a:rPr lang="ru-RU" sz="3200" dirty="0" smtClean="0"/>
              <a:t>		Меня одеждой быть заставишь.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241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Я прежде обувью служил,</a:t>
            </a:r>
            <a:br>
              <a:rPr lang="ru-RU" sz="3200" dirty="0" smtClean="0"/>
            </a:br>
            <a:r>
              <a:rPr lang="ru-RU" sz="3200" dirty="0" smtClean="0"/>
              <a:t>		Крестьянин мною дорожил.</a:t>
            </a:r>
            <a:br>
              <a:rPr lang="ru-RU" sz="3200" dirty="0" smtClean="0"/>
            </a:br>
            <a:r>
              <a:rPr lang="ru-RU" sz="3200" dirty="0" smtClean="0"/>
              <a:t>		Но если буквы переставишь, </a:t>
            </a:r>
            <a:br>
              <a:rPr lang="ru-RU" sz="3200" dirty="0" smtClean="0"/>
            </a:br>
            <a:r>
              <a:rPr lang="ru-RU" sz="3200" dirty="0" smtClean="0"/>
              <a:t>		Меня одеждой быть заставишь.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лапоть – пальто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55899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Плоды, растения, цветы</a:t>
            </a:r>
            <a:br>
              <a:rPr lang="ru-RU" sz="3200" dirty="0" smtClean="0"/>
            </a:br>
            <a:r>
              <a:rPr lang="ru-RU" sz="3200" dirty="0" smtClean="0"/>
              <a:t>		Зимой во мне взрастить ты можешь.</a:t>
            </a:r>
            <a:br>
              <a:rPr lang="ru-RU" sz="3200" dirty="0" smtClean="0"/>
            </a:br>
            <a:r>
              <a:rPr lang="ru-RU" sz="3200" dirty="0" smtClean="0"/>
              <a:t>		А буквы переставь – и ты </a:t>
            </a:r>
            <a:br>
              <a:rPr lang="ru-RU" sz="3200" dirty="0" smtClean="0"/>
            </a:br>
            <a:r>
              <a:rPr lang="ru-RU" sz="3200" dirty="0" smtClean="0"/>
              <a:t>		В меня один цветок лишь вложишь.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23518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Плоды, растения, цветы</a:t>
            </a:r>
            <a:br>
              <a:rPr lang="ru-RU" sz="3200" dirty="0" smtClean="0"/>
            </a:br>
            <a:r>
              <a:rPr lang="ru-RU" sz="3200" dirty="0" smtClean="0"/>
              <a:t>		Зимой во мне взрастить ты можешь.</a:t>
            </a:r>
            <a:br>
              <a:rPr lang="ru-RU" sz="3200" dirty="0" smtClean="0"/>
            </a:br>
            <a:r>
              <a:rPr lang="ru-RU" sz="3200" dirty="0" smtClean="0"/>
              <a:t>		А буквы переставь – и ты </a:t>
            </a:r>
            <a:br>
              <a:rPr lang="ru-RU" sz="3200" dirty="0" smtClean="0"/>
            </a:br>
            <a:r>
              <a:rPr lang="ru-RU" sz="3200" dirty="0" smtClean="0"/>
              <a:t>		В меня один цветок лишь вложишь.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теплица – петлица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7206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Меня ты не напрасно ценишь —</a:t>
            </a:r>
          </a:p>
          <a:p>
            <a:pPr marL="0" indent="0">
              <a:buNone/>
            </a:pPr>
            <a:r>
              <a:rPr lang="ru-RU" sz="3200" dirty="0" smtClean="0"/>
              <a:t>		Тебя </a:t>
            </a:r>
            <a:r>
              <a:rPr lang="ru-RU" sz="3200" dirty="0"/>
              <a:t>насытить я могу.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«у» на «е» ты сменишь,</a:t>
            </a:r>
          </a:p>
          <a:p>
            <a:pPr marL="0" indent="0">
              <a:buNone/>
            </a:pPr>
            <a:r>
              <a:rPr lang="ru-RU" sz="3200" dirty="0" smtClean="0"/>
              <a:t>		Я </a:t>
            </a:r>
            <a:r>
              <a:rPr lang="ru-RU" sz="3200" dirty="0"/>
              <a:t>по деревьям побегу.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9162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Меня ты не напрасно ценишь —</a:t>
            </a:r>
          </a:p>
          <a:p>
            <a:pPr marL="0" indent="0">
              <a:buNone/>
            </a:pPr>
            <a:r>
              <a:rPr lang="ru-RU" sz="3200" dirty="0" smtClean="0"/>
              <a:t>		Тебя </a:t>
            </a:r>
            <a:r>
              <a:rPr lang="ru-RU" sz="3200" dirty="0"/>
              <a:t>насытить я могу.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«у» на «е» ты сменишь,</a:t>
            </a:r>
          </a:p>
          <a:p>
            <a:pPr marL="0" indent="0">
              <a:buNone/>
            </a:pPr>
            <a:r>
              <a:rPr lang="ru-RU" sz="3200" dirty="0" smtClean="0"/>
              <a:t>		Я </a:t>
            </a:r>
            <a:r>
              <a:rPr lang="ru-RU" sz="3200" dirty="0"/>
              <a:t>по деревьям побегу.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булка – белка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0877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Хоть мала я, но взгляни:</a:t>
            </a:r>
          </a:p>
          <a:p>
            <a:pPr marL="0" indent="0">
              <a:buNone/>
            </a:pPr>
            <a:r>
              <a:rPr lang="ru-RU" sz="3200" dirty="0" smtClean="0"/>
              <a:t>		Весь </a:t>
            </a:r>
            <a:r>
              <a:rPr lang="ru-RU" sz="3200" dirty="0"/>
              <a:t>мир в себе я отражаю.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«к» на «ц» перемени —</a:t>
            </a:r>
          </a:p>
          <a:p>
            <a:pPr marL="0" indent="0">
              <a:buNone/>
            </a:pPr>
            <a:r>
              <a:rPr lang="ru-RU" sz="3200" dirty="0" smtClean="0"/>
              <a:t>		И </a:t>
            </a:r>
            <a:r>
              <a:rPr lang="ru-RU" sz="3200" dirty="0"/>
              <a:t>по болоту зашагаю.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8598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Хоть мала я, но взгляни:</a:t>
            </a:r>
          </a:p>
          <a:p>
            <a:pPr marL="0" indent="0">
              <a:buNone/>
            </a:pPr>
            <a:r>
              <a:rPr lang="ru-RU" sz="3200" dirty="0" smtClean="0"/>
              <a:t>		Весь </a:t>
            </a:r>
            <a:r>
              <a:rPr lang="ru-RU" sz="3200" dirty="0"/>
              <a:t>мир в себе я отражаю.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«к» на «ц» перемени —</a:t>
            </a:r>
          </a:p>
          <a:p>
            <a:pPr marL="0" indent="0">
              <a:buNone/>
            </a:pPr>
            <a:r>
              <a:rPr lang="ru-RU" sz="3200" dirty="0" smtClean="0"/>
              <a:t>		И </a:t>
            </a:r>
            <a:r>
              <a:rPr lang="ru-RU" sz="3200" dirty="0"/>
              <a:t>по болоту зашагаю.</a:t>
            </a:r>
          </a:p>
          <a:p>
            <a:pPr marL="0" indent="0">
              <a:buNone/>
            </a:pPr>
            <a:r>
              <a:rPr lang="ru-RU" sz="3200" dirty="0" smtClean="0"/>
              <a:t>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капля – цапля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5398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Период времени некий</a:t>
            </a:r>
            <a:br>
              <a:rPr lang="ru-RU" sz="3200" dirty="0" smtClean="0"/>
            </a:br>
            <a:r>
              <a:rPr lang="ru-RU" sz="3200" dirty="0" smtClean="0"/>
              <a:t>		Читаем наоборот,</a:t>
            </a:r>
            <a:br>
              <a:rPr lang="ru-RU" sz="3200" dirty="0" smtClean="0"/>
            </a:br>
            <a:r>
              <a:rPr lang="ru-RU" sz="3200" dirty="0"/>
              <a:t>	</a:t>
            </a:r>
            <a:r>
              <a:rPr lang="ru-RU" sz="3200" dirty="0" smtClean="0"/>
              <a:t>	Пред нами – друг человека,</a:t>
            </a:r>
            <a:br>
              <a:rPr lang="ru-RU" sz="3200" dirty="0" smtClean="0"/>
            </a:br>
            <a:r>
              <a:rPr lang="ru-RU" sz="3200" dirty="0" smtClean="0"/>
              <a:t>		Собака одной из пород.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год – дог 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3051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Встречаешь ты меня, считаешь дни мои,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видеть ты меня не можешь,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если «г» заменишь буквой «й»,</a:t>
            </a:r>
          </a:p>
          <a:p>
            <a:pPr marL="0" indent="0">
              <a:buNone/>
            </a:pPr>
            <a:r>
              <a:rPr lang="ru-RU" sz="3200" dirty="0" smtClean="0"/>
              <a:t>		То </a:t>
            </a:r>
            <a:r>
              <a:rPr lang="ru-RU" sz="3200" dirty="0"/>
              <a:t>в сумку санитарную положишь.</a:t>
            </a:r>
          </a:p>
          <a:p>
            <a:pPr marL="0" indent="0">
              <a:buNone/>
            </a:pPr>
            <a:r>
              <a:rPr lang="ru-RU" sz="3200" dirty="0" smtClean="0"/>
              <a:t>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74813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Встречаешь ты меня, считаешь дни мои,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видеть ты меня не можешь,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если «г» заменишь буквой «й»,</a:t>
            </a:r>
          </a:p>
          <a:p>
            <a:pPr marL="0" indent="0">
              <a:buNone/>
            </a:pPr>
            <a:r>
              <a:rPr lang="ru-RU" sz="3200" dirty="0" smtClean="0"/>
              <a:t>		То </a:t>
            </a:r>
            <a:r>
              <a:rPr lang="ru-RU" sz="3200" dirty="0"/>
              <a:t>в сумку санитарную положишь.</a:t>
            </a:r>
          </a:p>
          <a:p>
            <a:pPr marL="0" indent="0">
              <a:buNone/>
            </a:pPr>
            <a:r>
              <a:rPr lang="ru-RU" sz="3200" dirty="0" smtClean="0"/>
              <a:t>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год – йод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10994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С «к» я в школе на стене,</a:t>
            </a:r>
          </a:p>
          <a:p>
            <a:pPr marL="0" indent="0">
              <a:buNone/>
            </a:pPr>
            <a:r>
              <a:rPr lang="ru-RU" sz="3200" dirty="0" smtClean="0"/>
              <a:t>		Горы</a:t>
            </a:r>
            <a:r>
              <a:rPr lang="ru-RU" sz="3200" dirty="0"/>
              <a:t>, реки есть на мне.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«п» — от вас не утаю —</a:t>
            </a:r>
          </a:p>
          <a:p>
            <a:pPr marL="0" indent="0">
              <a:buNone/>
            </a:pPr>
            <a:r>
              <a:rPr lang="ru-RU" sz="3200" dirty="0" smtClean="0"/>
              <a:t>		Тоже </a:t>
            </a:r>
            <a:r>
              <a:rPr lang="ru-RU" sz="3200" dirty="0"/>
              <a:t>в школе я стою.</a:t>
            </a:r>
          </a:p>
          <a:p>
            <a:pPr marL="0" indent="0">
              <a:buNone/>
            </a:pPr>
            <a:r>
              <a:rPr lang="ru-RU" sz="3200" dirty="0" smtClean="0"/>
              <a:t>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3121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С «к» я в школе на стене,</a:t>
            </a:r>
          </a:p>
          <a:p>
            <a:pPr marL="0" indent="0">
              <a:buNone/>
            </a:pPr>
            <a:r>
              <a:rPr lang="ru-RU" sz="3200" dirty="0" smtClean="0"/>
              <a:t>		Горы</a:t>
            </a:r>
            <a:r>
              <a:rPr lang="ru-RU" sz="3200" dirty="0"/>
              <a:t>, реки есть на мне.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«п» — от вас не утаю —</a:t>
            </a:r>
          </a:p>
          <a:p>
            <a:pPr marL="0" indent="0">
              <a:buNone/>
            </a:pPr>
            <a:r>
              <a:rPr lang="ru-RU" sz="3200" dirty="0" smtClean="0"/>
              <a:t>		Тоже </a:t>
            </a:r>
            <a:r>
              <a:rPr lang="ru-RU" sz="3200" dirty="0"/>
              <a:t>в школе я стою.</a:t>
            </a:r>
          </a:p>
          <a:p>
            <a:pPr marL="0" indent="0">
              <a:buNone/>
            </a:pPr>
            <a:r>
              <a:rPr lang="ru-RU" sz="3200" dirty="0" smtClean="0"/>
              <a:t>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карта – парта 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47097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Я качество товара означаю,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с «б» я в стенку судна обращусь,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букву «б» на букву «т» сменяю,</a:t>
            </a:r>
          </a:p>
          <a:p>
            <a:pPr marL="0" indent="0">
              <a:buNone/>
            </a:pPr>
            <a:r>
              <a:rPr lang="ru-RU" sz="3200" dirty="0" smtClean="0"/>
              <a:t>		Кондитерским </a:t>
            </a:r>
            <a:r>
              <a:rPr lang="ru-RU" sz="3200" dirty="0"/>
              <a:t>издельем становлюсь.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(три слова)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5202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Я качество товара означаю,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с «б» я в стенку судна обращусь,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букву «б» на букву «т» сменяю,</a:t>
            </a:r>
          </a:p>
          <a:p>
            <a:pPr marL="0" indent="0">
              <a:buNone/>
            </a:pPr>
            <a:r>
              <a:rPr lang="ru-RU" sz="3200" dirty="0" smtClean="0"/>
              <a:t>		Кондитерским </a:t>
            </a:r>
            <a:r>
              <a:rPr lang="ru-RU" sz="3200" dirty="0"/>
              <a:t>издельем становлюсь.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сорт – борт – торт 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426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Я с буквой «с» на суше возвышаюсь,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с буквой «т» я в трюме нахожусь,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«п» на букву «ч» меняю,</a:t>
            </a:r>
          </a:p>
          <a:p>
            <a:pPr marL="0" indent="0">
              <a:buNone/>
            </a:pPr>
            <a:r>
              <a:rPr lang="ru-RU" sz="3200" dirty="0" smtClean="0"/>
              <a:t>		То </a:t>
            </a:r>
            <a:r>
              <a:rPr lang="ru-RU" sz="3200" dirty="0"/>
              <a:t>знаком препинанья становлюсь.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(три слова)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26549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Я с буквой «с» на суше возвышаюсь,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с буквой «т» я в трюме нахожусь,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«п» на букву «ч» меняю,</a:t>
            </a:r>
          </a:p>
          <a:p>
            <a:pPr marL="0" indent="0">
              <a:buNone/>
            </a:pPr>
            <a:r>
              <a:rPr lang="ru-RU" sz="3200" dirty="0" smtClean="0"/>
              <a:t>		То </a:t>
            </a:r>
            <a:r>
              <a:rPr lang="ru-RU" sz="3200" dirty="0"/>
              <a:t>знаком препинанья становлюсь.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сопка – топка – точка 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92692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Мне недолго измениться: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«с» я рыба, с «ф» я птица.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943666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Мне недолго измениться: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«с» я рыба, с «ф» я птица.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3648850"/>
            <a:ext cx="5048250" cy="24098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26" y="3334609"/>
            <a:ext cx="3784636" cy="272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3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Читаем мы направо смело – </a:t>
            </a:r>
            <a:br>
              <a:rPr lang="ru-RU" sz="3200" dirty="0" smtClean="0"/>
            </a:br>
            <a:r>
              <a:rPr lang="ru-RU" sz="3200" dirty="0" smtClean="0"/>
              <a:t>		Геометрическое тело.</a:t>
            </a:r>
            <a:br>
              <a:rPr lang="ru-RU" sz="3200" dirty="0" smtClean="0"/>
            </a:br>
            <a:r>
              <a:rPr lang="ru-RU" sz="3200" dirty="0" smtClean="0"/>
              <a:t>		Прочтём же справа мы налево – </a:t>
            </a:r>
            <a:br>
              <a:rPr lang="ru-RU" sz="3200" dirty="0" smtClean="0"/>
            </a:br>
            <a:r>
              <a:rPr lang="ru-RU" sz="3200" dirty="0" smtClean="0"/>
              <a:t>		Увидим разновидность древа.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79215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Два одинаковых предмета</a:t>
            </a:r>
          </a:p>
          <a:p>
            <a:pPr marL="0" indent="0">
              <a:buNone/>
            </a:pPr>
            <a:r>
              <a:rPr lang="ru-RU" sz="3200" dirty="0" smtClean="0"/>
              <a:t>		Я </a:t>
            </a:r>
            <a:r>
              <a:rPr lang="ru-RU" sz="3200" dirty="0"/>
              <a:t>с буквы «п» обозначаю,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«т» — </a:t>
            </a:r>
            <a:r>
              <a:rPr lang="ru-RU" sz="3200" dirty="0" err="1"/>
              <a:t>упаковкою</a:t>
            </a:r>
            <a:r>
              <a:rPr lang="ru-RU" sz="3200" dirty="0"/>
              <a:t> служу,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«ф» — ночью путь я освещаю,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«к» — за проступок накажу.</a:t>
            </a:r>
          </a:p>
          <a:p>
            <a:pPr marL="0" indent="0">
              <a:buNone/>
            </a:pPr>
            <a:r>
              <a:rPr lang="ru-RU" sz="3200" dirty="0" smtClean="0"/>
              <a:t>				(4 слова)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807946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Два одинаковых предмета</a:t>
            </a:r>
          </a:p>
          <a:p>
            <a:pPr marL="0" indent="0">
              <a:buNone/>
            </a:pPr>
            <a:r>
              <a:rPr lang="ru-RU" sz="3200" dirty="0" smtClean="0"/>
              <a:t>		Я </a:t>
            </a:r>
            <a:r>
              <a:rPr lang="ru-RU" sz="3200" dirty="0"/>
              <a:t>с буквы «п» обозначаю,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«т» — </a:t>
            </a:r>
            <a:r>
              <a:rPr lang="ru-RU" sz="3200" dirty="0" err="1"/>
              <a:t>упаковкою</a:t>
            </a:r>
            <a:r>
              <a:rPr lang="ru-RU" sz="3200" dirty="0"/>
              <a:t> служу,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«ф» — ночью путь я освещаю,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«к» — за проступок накажу.</a:t>
            </a:r>
          </a:p>
          <a:p>
            <a:pPr marL="0" indent="0">
              <a:buNone/>
            </a:pPr>
            <a:r>
              <a:rPr lang="ru-RU" sz="3200" dirty="0" smtClean="0"/>
              <a:t>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пара – тара – фара – кара </a:t>
            </a: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8367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Корабли меня обходят;</a:t>
            </a:r>
          </a:p>
          <a:p>
            <a:pPr marL="0" indent="0">
              <a:buNone/>
            </a:pPr>
            <a:r>
              <a:rPr lang="ru-RU" sz="3200" dirty="0" smtClean="0"/>
              <a:t>		Знает </a:t>
            </a:r>
            <a:r>
              <a:rPr lang="ru-RU" sz="3200" dirty="0"/>
              <a:t>лоцман наизусть.</a:t>
            </a:r>
          </a:p>
          <a:p>
            <a:pPr marL="0" indent="0">
              <a:buNone/>
            </a:pPr>
            <a:r>
              <a:rPr lang="ru-RU" sz="3200" dirty="0" smtClean="0"/>
              <a:t>		Если </a:t>
            </a:r>
            <a:r>
              <a:rPr lang="ru-RU" sz="3200" dirty="0"/>
              <a:t>«л» на «д» заменят,</a:t>
            </a:r>
          </a:p>
          <a:p>
            <a:pPr marL="0" indent="0">
              <a:buNone/>
            </a:pPr>
            <a:r>
              <a:rPr lang="ru-RU" sz="3200" dirty="0" smtClean="0"/>
              <a:t>		То </a:t>
            </a:r>
            <a:r>
              <a:rPr lang="ru-RU" sz="3200" dirty="0"/>
              <a:t>металлом окажусь.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54949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Корабли меня обходят;</a:t>
            </a:r>
          </a:p>
          <a:p>
            <a:pPr marL="0" indent="0">
              <a:buNone/>
            </a:pPr>
            <a:r>
              <a:rPr lang="ru-RU" sz="3200" dirty="0" smtClean="0"/>
              <a:t>		Знает </a:t>
            </a:r>
            <a:r>
              <a:rPr lang="ru-RU" sz="3200" dirty="0"/>
              <a:t>лоцман наизусть.</a:t>
            </a:r>
          </a:p>
          <a:p>
            <a:pPr marL="0" indent="0">
              <a:buNone/>
            </a:pPr>
            <a:r>
              <a:rPr lang="ru-RU" sz="3200" dirty="0" smtClean="0"/>
              <a:t>		Если </a:t>
            </a:r>
            <a:r>
              <a:rPr lang="ru-RU" sz="3200" dirty="0"/>
              <a:t>«л» на «д» заменят,</a:t>
            </a:r>
          </a:p>
          <a:p>
            <a:pPr marL="0" indent="0">
              <a:buNone/>
            </a:pPr>
            <a:r>
              <a:rPr lang="ru-RU" sz="3200" dirty="0" smtClean="0"/>
              <a:t>		То </a:t>
            </a:r>
            <a:r>
              <a:rPr lang="ru-RU" sz="3200" dirty="0"/>
              <a:t>металлом окажусь.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r>
              <a:rPr lang="ru-RU" sz="3200" dirty="0" smtClean="0"/>
              <a:t>мель – медь 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9565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Основой слова будет недостаток,</a:t>
            </a:r>
          </a:p>
          <a:p>
            <a:pPr marL="0" indent="0">
              <a:buNone/>
            </a:pPr>
            <a:r>
              <a:rPr lang="ru-RU" sz="3200" dirty="0" smtClean="0"/>
              <a:t>		Изменишь </a:t>
            </a:r>
            <a:r>
              <a:rPr lang="ru-RU" sz="3200" dirty="0"/>
              <a:t>букву — дерева остаток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чтоб сменить его значенье,</a:t>
            </a:r>
          </a:p>
          <a:p>
            <a:pPr marL="0" indent="0">
              <a:buNone/>
            </a:pPr>
            <a:r>
              <a:rPr lang="ru-RU" sz="3200" dirty="0" smtClean="0"/>
              <a:t>		Возьми </a:t>
            </a:r>
            <a:r>
              <a:rPr lang="ru-RU" sz="3200" dirty="0"/>
              <a:t>предмета отраженье.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r>
              <a:rPr lang="ru-RU" sz="3200" dirty="0" smtClean="0"/>
              <a:t>(три слова)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8277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Основой слова будет недостаток,</a:t>
            </a:r>
          </a:p>
          <a:p>
            <a:pPr marL="0" indent="0">
              <a:buNone/>
            </a:pPr>
            <a:r>
              <a:rPr lang="ru-RU" sz="3200" dirty="0" smtClean="0"/>
              <a:t>		Изменишь </a:t>
            </a:r>
            <a:r>
              <a:rPr lang="ru-RU" sz="3200" dirty="0"/>
              <a:t>букву — дерева остаток</a:t>
            </a:r>
          </a:p>
          <a:p>
            <a:pPr marL="0" indent="0">
              <a:buNone/>
            </a:pPr>
            <a:r>
              <a:rPr lang="ru-RU" sz="3200" dirty="0" smtClean="0"/>
              <a:t>		А </a:t>
            </a:r>
            <a:r>
              <a:rPr lang="ru-RU" sz="3200" dirty="0"/>
              <a:t>чтоб сменить его значенье,</a:t>
            </a:r>
          </a:p>
          <a:p>
            <a:pPr marL="0" indent="0">
              <a:buNone/>
            </a:pPr>
            <a:r>
              <a:rPr lang="ru-RU" sz="3200" dirty="0" smtClean="0"/>
              <a:t>		Возьми </a:t>
            </a:r>
            <a:r>
              <a:rPr lang="ru-RU" sz="3200" dirty="0"/>
              <a:t>предмета отраженье.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лень – пень – тень 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7646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С «о» во мне уроки учишь,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«а» нужна при измеренье.</a:t>
            </a:r>
          </a:p>
          <a:p>
            <a:pPr marL="0" indent="0">
              <a:buNone/>
            </a:pPr>
            <a:r>
              <a:rPr lang="ru-RU" sz="3200" dirty="0" smtClean="0"/>
              <a:t>		«</a:t>
            </a:r>
            <a:r>
              <a:rPr lang="ru-RU" sz="3200" dirty="0"/>
              <a:t>Ш» на «с» смени — получишь</a:t>
            </a:r>
          </a:p>
          <a:p>
            <a:pPr marL="0" indent="0">
              <a:buNone/>
            </a:pPr>
            <a:r>
              <a:rPr lang="ru-RU" sz="3200" dirty="0" smtClean="0"/>
              <a:t>		Горный </a:t>
            </a:r>
            <a:r>
              <a:rPr lang="ru-RU" sz="3200" dirty="0"/>
              <a:t>выступ ты в мгновенье.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(три слова)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00820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С «о» во мне уроки учишь,</a:t>
            </a:r>
          </a:p>
          <a:p>
            <a:pPr marL="0" indent="0">
              <a:buNone/>
            </a:pPr>
            <a:r>
              <a:rPr lang="ru-RU" sz="3200" dirty="0" smtClean="0"/>
              <a:t>		С </a:t>
            </a:r>
            <a:r>
              <a:rPr lang="ru-RU" sz="3200" dirty="0"/>
              <a:t>«а» нужна при измеренье.</a:t>
            </a:r>
          </a:p>
          <a:p>
            <a:pPr marL="0" indent="0">
              <a:buNone/>
            </a:pPr>
            <a:r>
              <a:rPr lang="ru-RU" sz="3200" dirty="0" smtClean="0"/>
              <a:t>		«</a:t>
            </a:r>
            <a:r>
              <a:rPr lang="ru-RU" sz="3200" dirty="0"/>
              <a:t>Ш» на «с» смени — получишь</a:t>
            </a:r>
          </a:p>
          <a:p>
            <a:pPr marL="0" indent="0">
              <a:buNone/>
            </a:pPr>
            <a:r>
              <a:rPr lang="ru-RU" sz="3200" dirty="0" smtClean="0"/>
              <a:t>		Горный </a:t>
            </a:r>
            <a:r>
              <a:rPr lang="ru-RU" sz="3200" dirty="0"/>
              <a:t>выступ ты в мгновенье.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школа – шкала – скала 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55668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Как инструмент меня ты ценишь</a:t>
            </a:r>
          </a:p>
          <a:p>
            <a:pPr marL="0" indent="0">
              <a:buNone/>
            </a:pPr>
            <a:r>
              <a:rPr lang="ru-RU" sz="3200" dirty="0" smtClean="0"/>
              <a:t>		В </a:t>
            </a:r>
            <a:r>
              <a:rPr lang="ru-RU" sz="3200" dirty="0"/>
              <a:t>искусной плотничьей руке.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«д» на «б» ты сменишь </a:t>
            </a:r>
            <a:r>
              <a:rPr lang="ru-RU" sz="3200" dirty="0" smtClean="0"/>
              <a:t>–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Во </a:t>
            </a:r>
            <a:r>
              <a:rPr lang="ru-RU" sz="3200" dirty="0"/>
              <a:t>мне утонешь, как в реке.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6592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/>
              <a:t>Как инструмент меня ты ценишь</a:t>
            </a:r>
          </a:p>
          <a:p>
            <a:pPr marL="0" indent="0">
              <a:buNone/>
            </a:pPr>
            <a:r>
              <a:rPr lang="ru-RU" sz="3200" dirty="0" smtClean="0"/>
              <a:t>		В </a:t>
            </a:r>
            <a:r>
              <a:rPr lang="ru-RU" sz="3200" dirty="0"/>
              <a:t>искусной плотничьей руке.</a:t>
            </a:r>
          </a:p>
          <a:p>
            <a:pPr marL="0" indent="0">
              <a:buNone/>
            </a:pPr>
            <a:r>
              <a:rPr lang="ru-RU" sz="3200" dirty="0" smtClean="0"/>
              <a:t>		Но </a:t>
            </a:r>
            <a:r>
              <a:rPr lang="ru-RU" sz="3200" dirty="0"/>
              <a:t>если «д» на «б» ты сменишь </a:t>
            </a:r>
            <a:r>
              <a:rPr lang="ru-RU" sz="3200" dirty="0" smtClean="0"/>
              <a:t>–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Во </a:t>
            </a:r>
            <a:r>
              <a:rPr lang="ru-RU" sz="3200" dirty="0"/>
              <a:t>мне утонешь, как в реке.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долото – болото  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68" y="4043497"/>
            <a:ext cx="2709794" cy="198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3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Читаем мы направо смело – </a:t>
            </a:r>
            <a:br>
              <a:rPr lang="ru-RU" sz="3200" dirty="0" smtClean="0"/>
            </a:br>
            <a:r>
              <a:rPr lang="ru-RU" sz="3200" dirty="0" smtClean="0"/>
              <a:t>		Геометрическое тело.</a:t>
            </a:r>
            <a:br>
              <a:rPr lang="ru-RU" sz="3200" dirty="0" smtClean="0"/>
            </a:br>
            <a:r>
              <a:rPr lang="ru-RU" sz="3200" dirty="0" smtClean="0"/>
              <a:t>		Прочтём же справа мы налево – </a:t>
            </a:r>
            <a:br>
              <a:rPr lang="ru-RU" sz="3200" dirty="0" smtClean="0"/>
            </a:br>
            <a:r>
              <a:rPr lang="ru-RU" sz="3200" dirty="0" smtClean="0"/>
              <a:t>		Увидим разновидность древа.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куб – бук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76521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4500" dirty="0"/>
              <a:t>С «к» суда в меня заходят,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Здесь </a:t>
            </a:r>
            <a:r>
              <a:rPr lang="ru-RU" sz="4500" dirty="0"/>
              <a:t>ремонт им производят.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«т» встречаюсь на войне.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буквой «м» живут во мне.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«н» испанца называю</a:t>
            </a:r>
            <a:r>
              <a:rPr lang="ru-RU" sz="4500" dirty="0" smtClean="0"/>
              <a:t>.</a:t>
            </a:r>
            <a:br>
              <a:rPr lang="ru-RU" sz="4500" dirty="0" smtClean="0"/>
            </a:br>
            <a:r>
              <a:rPr lang="ru-RU" sz="4500" dirty="0" smtClean="0"/>
              <a:t>		С «г» я пса обозначаю.</a:t>
            </a:r>
            <a:endParaRPr lang="ru-RU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«л» на местности бываю.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r>
              <a:rPr lang="ru-RU" sz="3200" dirty="0" smtClean="0"/>
              <a:t>(6 слов)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70082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4500" dirty="0"/>
              <a:t>С «к» суда в меня заходят,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Здесь </a:t>
            </a:r>
            <a:r>
              <a:rPr lang="ru-RU" sz="4500" dirty="0"/>
              <a:t>ремонт им производят.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«т» встречаюсь на войне.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буквой «м» живут во мне.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«н» испанца называю</a:t>
            </a:r>
            <a:r>
              <a:rPr lang="ru-RU" sz="4500" dirty="0" smtClean="0"/>
              <a:t>.</a:t>
            </a:r>
            <a:br>
              <a:rPr lang="ru-RU" sz="4500" dirty="0" smtClean="0"/>
            </a:br>
            <a:r>
              <a:rPr lang="ru-RU" sz="4500" dirty="0" smtClean="0"/>
              <a:t>		С «г» я пса обозначаю.</a:t>
            </a:r>
            <a:endParaRPr lang="ru-RU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С </a:t>
            </a:r>
            <a:r>
              <a:rPr lang="ru-RU" sz="4500" dirty="0"/>
              <a:t>«л» на местности бываю.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  <a:r>
              <a:rPr lang="ru-RU" sz="3200" dirty="0"/>
              <a:t>	</a:t>
            </a:r>
            <a:r>
              <a:rPr lang="ru-RU" sz="3200" dirty="0" smtClean="0"/>
              <a:t>док – дот – дом – дон – дог  – дол 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230864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4500" dirty="0" smtClean="0"/>
              <a:t>И с «г» лечу,</a:t>
            </a:r>
            <a:endParaRPr lang="ru-RU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И с «в» лечу.</a:t>
            </a:r>
            <a:endParaRPr lang="ru-RU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18906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Метаграмма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82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4500" dirty="0" smtClean="0"/>
              <a:t>И с «г» лечу,</a:t>
            </a:r>
            <a:endParaRPr lang="ru-RU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И с «в» лечу.</a:t>
            </a:r>
            <a:endParaRPr lang="ru-RU" sz="4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/>
              <a:t>	</a:t>
            </a:r>
            <a:r>
              <a:rPr lang="ru-RU" sz="4500" dirty="0" smtClean="0"/>
              <a:t>			грач – врач 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	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626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Слева направо – </a:t>
            </a:r>
            <a:br>
              <a:rPr lang="ru-RU" sz="3200" dirty="0" smtClean="0"/>
            </a:br>
            <a:r>
              <a:rPr lang="ru-RU" sz="3200" dirty="0" smtClean="0"/>
              <a:t>		На ногах стоит.</a:t>
            </a:r>
            <a:br>
              <a:rPr lang="ru-RU" sz="3200" dirty="0" smtClean="0"/>
            </a:br>
            <a:r>
              <a:rPr lang="ru-RU" sz="3200" dirty="0" smtClean="0"/>
              <a:t>		Справа налево –</a:t>
            </a:r>
            <a:br>
              <a:rPr lang="ru-RU" sz="3200" dirty="0" smtClean="0"/>
            </a:br>
            <a:r>
              <a:rPr lang="ru-RU" sz="3200" dirty="0" smtClean="0"/>
              <a:t>		Без ног бежит.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3447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Слева направо – </a:t>
            </a:r>
            <a:br>
              <a:rPr lang="ru-RU" sz="3200" dirty="0" smtClean="0"/>
            </a:br>
            <a:r>
              <a:rPr lang="ru-RU" sz="3200" dirty="0" smtClean="0"/>
              <a:t>		На ногах стоит.</a:t>
            </a:r>
            <a:br>
              <a:rPr lang="ru-RU" sz="3200" dirty="0" smtClean="0"/>
            </a:br>
            <a:r>
              <a:rPr lang="ru-RU" sz="3200" dirty="0" smtClean="0"/>
              <a:t>		Справа налево –</a:t>
            </a:r>
            <a:br>
              <a:rPr lang="ru-RU" sz="3200" dirty="0" smtClean="0"/>
            </a:br>
            <a:r>
              <a:rPr lang="ru-RU" sz="3200" dirty="0" smtClean="0"/>
              <a:t>		Без ног бежит.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кот – ток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835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Ищи сначала укрепленье,</a:t>
            </a:r>
            <a:br>
              <a:rPr lang="ru-RU" sz="3200" dirty="0" smtClean="0"/>
            </a:br>
            <a:r>
              <a:rPr lang="ru-RU" sz="3200" dirty="0" smtClean="0"/>
              <a:t>		Найдёшь – читай наоборот,</a:t>
            </a:r>
            <a:br>
              <a:rPr lang="ru-RU" sz="3200" dirty="0" smtClean="0"/>
            </a:br>
            <a:r>
              <a:rPr lang="ru-RU" sz="3200" dirty="0"/>
              <a:t>	</a:t>
            </a:r>
            <a:r>
              <a:rPr lang="ru-RU" sz="3200" dirty="0" smtClean="0"/>
              <a:t>	А если не найдёшь решенье,</a:t>
            </a:r>
            <a:br>
              <a:rPr lang="ru-RU" sz="3200" dirty="0" smtClean="0"/>
            </a:br>
            <a:r>
              <a:rPr lang="ru-RU" sz="3200" dirty="0" smtClean="0"/>
              <a:t>		Его милиция найдёт.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1927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Анаграмма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dirty="0" smtClean="0"/>
              <a:t>Ищи сначала укрепленье,</a:t>
            </a:r>
            <a:br>
              <a:rPr lang="ru-RU" sz="3200" dirty="0" smtClean="0"/>
            </a:br>
            <a:r>
              <a:rPr lang="ru-RU" sz="3200" dirty="0" smtClean="0"/>
              <a:t>		Найдёшь – читай наоборот,</a:t>
            </a:r>
            <a:br>
              <a:rPr lang="ru-RU" sz="3200" dirty="0" smtClean="0"/>
            </a:br>
            <a:r>
              <a:rPr lang="ru-RU" sz="3200" dirty="0"/>
              <a:t>	</a:t>
            </a:r>
            <a:r>
              <a:rPr lang="ru-RU" sz="3200" dirty="0" smtClean="0"/>
              <a:t>	А если не найдёшь решенье,</a:t>
            </a:r>
            <a:br>
              <a:rPr lang="ru-RU" sz="3200" dirty="0" smtClean="0"/>
            </a:br>
            <a:r>
              <a:rPr lang="ru-RU" sz="3200" dirty="0" smtClean="0"/>
              <a:t>		Его милиция найдёт.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ров – вор 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			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3111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56</Words>
  <Application>Microsoft Office PowerPoint</Application>
  <PresentationFormat>Широкоэкранный</PresentationFormat>
  <Paragraphs>368</Paragraphs>
  <Slides>53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Тема Office</vt:lpstr>
      <vt:lpstr>Лингвистический кружок приветствует участников первого заседания!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Анаграмма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  <vt:lpstr>Метаграмма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Лингвистический кружок приветствует участников первого заседания!</dc:title>
  <dc:creator>Бородина Анна Александровна</dc:creator>
  <cp:lastModifiedBy>Бородина Анна Александровна</cp:lastModifiedBy>
  <cp:revision>84</cp:revision>
  <dcterms:created xsi:type="dcterms:W3CDTF">2014-10-14T10:36:52Z</dcterms:created>
  <dcterms:modified xsi:type="dcterms:W3CDTF">2014-10-14T15:40:34Z</dcterms:modified>
</cp:coreProperties>
</file>